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compatMode="1" saveSubsetFonts="1" autoCompressPictures="0">
  <p:sldMasterIdLst>
    <p:sldMasterId id="2147483874" r:id="rId1"/>
  </p:sldMasterIdLst>
  <p:notesMasterIdLst>
    <p:notesMasterId r:id="rId26"/>
  </p:notesMasterIdLst>
  <p:handoutMasterIdLst>
    <p:handoutMasterId r:id="rId27"/>
  </p:handoutMasterIdLst>
  <p:sldIdLst>
    <p:sldId id="256" r:id="rId2"/>
    <p:sldId id="257" r:id="rId3"/>
    <p:sldId id="272" r:id="rId4"/>
    <p:sldId id="258" r:id="rId5"/>
    <p:sldId id="259" r:id="rId6"/>
    <p:sldId id="260" r:id="rId7"/>
    <p:sldId id="261" r:id="rId8"/>
    <p:sldId id="262" r:id="rId9"/>
    <p:sldId id="263" r:id="rId10"/>
    <p:sldId id="264" r:id="rId11"/>
    <p:sldId id="266" r:id="rId12"/>
    <p:sldId id="265" r:id="rId13"/>
    <p:sldId id="267" r:id="rId14"/>
    <p:sldId id="268" r:id="rId15"/>
    <p:sldId id="270" r:id="rId16"/>
    <p:sldId id="277" r:id="rId17"/>
    <p:sldId id="278" r:id="rId18"/>
    <p:sldId id="271" r:id="rId19"/>
    <p:sldId id="273" r:id="rId20"/>
    <p:sldId id="276" r:id="rId21"/>
    <p:sldId id="275" r:id="rId22"/>
    <p:sldId id="274" r:id="rId23"/>
    <p:sldId id="279" r:id="rId24"/>
    <p:sldId id="269" r:id="rId2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6"/>
    <p:restoredTop sz="94643"/>
  </p:normalViewPr>
  <p:slideViewPr>
    <p:cSldViewPr snapToGrid="0" snapToObjects="1">
      <p:cViewPr varScale="1">
        <p:scale>
          <a:sx n="179" d="100"/>
          <a:sy n="179" d="100"/>
        </p:scale>
        <p:origin x="1888"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1D2B902-C713-C941-97E9-AB1534EB9141}" type="datetime1">
              <a:rPr lang="en-US" altLang="x-none"/>
              <a:pPr/>
              <a:t>4/17/17</a:t>
            </a:fld>
            <a:endParaRPr lang="en-US" altLang="x-non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E830A51-4B33-1C4B-88AD-6B65E9E78E98}"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1063C21-9D84-424F-9CBC-65535E077BB8}" type="datetime1">
              <a:rPr lang="en-US" altLang="x-none"/>
              <a:pPr/>
              <a:t>4/17/17</a:t>
            </a:fld>
            <a:endParaRPr lang="en-US" altLang="x-non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D79033C-F73B-B241-9A53-5442274D0942}"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ＭＳ Ｐゴシック" pitchFamily="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x-none" altLang="x-none">
              <a:ea typeface="ＭＳ Ｐゴシック" charset="-128"/>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FAFBB58F-875F-7D42-9F9E-3329008AFA0A}" type="slidenum">
              <a:rPr lang="en-US" altLang="x-none" sz="1200"/>
              <a:pPr eaLnBrk="1" hangingPunct="1"/>
              <a:t>3</a:t>
            </a:fld>
            <a:endParaRPr lang="en-US" altLang="x-non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lIns="45720" tIns="0" rIns="45720" bIns="0" rtlCol="0" anchor="b">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788"/>
            <a:ext cx="1984375" cy="273050"/>
          </a:xfrm>
        </p:spPr>
        <p:txBody>
          <a:bodyPr/>
          <a:lstStyle>
            <a:lvl1pPr algn="l">
              <a:defRPr/>
            </a:lvl1pPr>
          </a:lstStyle>
          <a:p>
            <a:fld id="{3C305619-B6DB-1E4D-BD6E-DD6F5438DA66}" type="datetime1">
              <a:rPr lang="en-US" altLang="x-none"/>
              <a:pPr/>
              <a:t>4/17/17</a:t>
            </a:fld>
            <a:endParaRPr lang="en-US" altLang="x-none"/>
          </a:p>
        </p:txBody>
      </p:sp>
      <p:sp>
        <p:nvSpPr>
          <p:cNvPr id="5" name="Footer Placeholder 4"/>
          <p:cNvSpPr>
            <a:spLocks noGrp="1"/>
          </p:cNvSpPr>
          <p:nvPr>
            <p:ph type="ftr" sz="quarter" idx="11"/>
          </p:nvPr>
        </p:nvSpPr>
        <p:spPr>
          <a:xfrm>
            <a:off x="3959225" y="6300788"/>
            <a:ext cx="3813175" cy="273050"/>
          </a:xfrm>
        </p:spPr>
        <p:txBody>
          <a:bodyPr wrap="square" numCol="1" anchorCtr="0" compatLnSpc="1">
            <a:prstTxWarp prst="textNoShape">
              <a:avLst/>
            </a:prstTxWarp>
          </a:bodyPr>
          <a:lstStyle>
            <a:lvl1pPr algn="l" fontAlgn="base">
              <a:spcBef>
                <a:spcPct val="0"/>
              </a:spcBef>
              <a:spcAft>
                <a:spcPct val="0"/>
              </a:spcAft>
              <a:defRPr>
                <a:latin typeface="Rockwell" pitchFamily="1" charset="0"/>
                <a:ea typeface="ＭＳ Ｐゴシック" pitchFamily="1" charset="-128"/>
                <a:cs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a:xfrm>
            <a:off x="8275638" y="6300788"/>
            <a:ext cx="685800" cy="273050"/>
          </a:xfrm>
        </p:spPr>
        <p:txBody>
          <a:bodyPr/>
          <a:lstStyle>
            <a:lvl1pPr>
              <a:defRPr sz="1100">
                <a:latin typeface="Rockwell" charset="0"/>
              </a:defRPr>
            </a:lvl1pPr>
          </a:lstStyle>
          <a:p>
            <a:fld id="{C1606DA5-8AA9-5B4F-A194-DC9F3374F88B}" type="slidenum">
              <a:rPr lang="en-US" altLang="x-none"/>
              <a:pPr/>
              <a:t>‹#›</a:t>
            </a:fld>
            <a:endParaRPr lang="en-US" altLang="x-none">
              <a:solidFill>
                <a:srgbClr val="54492B"/>
              </a:solidFill>
            </a:endParaRPr>
          </a:p>
        </p:txBody>
      </p:sp>
    </p:spTree>
    <p:extLst>
      <p:ext uri="{BB962C8B-B14F-4D97-AF65-F5344CB8AC3E}">
        <p14:creationId xmlns:p14="http://schemas.microsoft.com/office/powerpoint/2010/main" val="33161112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Date Placeholder 3"/>
          <p:cNvSpPr>
            <a:spLocks noGrp="1"/>
          </p:cNvSpPr>
          <p:nvPr>
            <p:ph type="dt" sz="half" idx="16"/>
          </p:nvPr>
        </p:nvSpPr>
        <p:spPr/>
        <p:txBody>
          <a:bodyPr/>
          <a:lstStyle>
            <a:lvl1pPr>
              <a:defRPr/>
            </a:lvl1pPr>
          </a:lstStyle>
          <a:p>
            <a:fld id="{124D1655-C13A-2E49-BD09-7C48C4BBBD99}" type="datetime1">
              <a:rPr lang="en-US" altLang="x-none"/>
              <a:pPr/>
              <a:t>4/17/17</a:t>
            </a:fld>
            <a:endParaRPr lang="en-US" altLang="x-none"/>
          </a:p>
        </p:txBody>
      </p:sp>
      <p:sp>
        <p:nvSpPr>
          <p:cNvPr id="7" name="Footer Placeholder 4"/>
          <p:cNvSpPr>
            <a:spLocks noGrp="1"/>
          </p:cNvSpPr>
          <p:nvPr>
            <p:ph type="ftr" sz="quarter" idx="17"/>
          </p:nvPr>
        </p:nvSpPr>
        <p:spPr/>
        <p:txBody>
          <a:bodyPr/>
          <a:lstStyle>
            <a:lvl1pPr>
              <a:defRPr/>
            </a:lvl1pPr>
          </a:lstStyle>
          <a:p>
            <a:pPr>
              <a:defRPr/>
            </a:pPr>
            <a:endParaRPr lang="en-US"/>
          </a:p>
        </p:txBody>
      </p:sp>
      <p:sp>
        <p:nvSpPr>
          <p:cNvPr id="8" name="Slide Number Placeholder 5"/>
          <p:cNvSpPr>
            <a:spLocks noGrp="1"/>
          </p:cNvSpPr>
          <p:nvPr>
            <p:ph type="sldNum" sz="quarter" idx="18"/>
          </p:nvPr>
        </p:nvSpPr>
        <p:spPr/>
        <p:txBody>
          <a:bodyPr/>
          <a:lstStyle>
            <a:lvl1pPr>
              <a:defRPr/>
            </a:lvl1pPr>
          </a:lstStyle>
          <a:p>
            <a:fld id="{F85982B8-9F65-934B-B135-5B0A66039921}" type="slidenum">
              <a:rPr lang="en-US" altLang="x-none"/>
              <a:pPr/>
              <a:t>‹#›</a:t>
            </a:fld>
            <a:endParaRPr lang="en-US" altLang="x-none"/>
          </a:p>
        </p:txBody>
      </p:sp>
    </p:spTree>
    <p:extLst>
      <p:ext uri="{BB962C8B-B14F-4D97-AF65-F5344CB8AC3E}">
        <p14:creationId xmlns:p14="http://schemas.microsoft.com/office/powerpoint/2010/main" val="860802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3"/>
          <p:cNvSpPr>
            <a:spLocks noGrp="1"/>
          </p:cNvSpPr>
          <p:nvPr>
            <p:ph type="dt" sz="half" idx="16"/>
          </p:nvPr>
        </p:nvSpPr>
        <p:spPr/>
        <p:txBody>
          <a:bodyPr/>
          <a:lstStyle>
            <a:lvl1pPr>
              <a:defRPr/>
            </a:lvl1pPr>
          </a:lstStyle>
          <a:p>
            <a:fld id="{E4E96EC9-CBAA-6241-B66B-A9C56A05C749}" type="datetime1">
              <a:rPr lang="en-US" altLang="x-none"/>
              <a:pPr/>
              <a:t>4/17/17</a:t>
            </a:fld>
            <a:endParaRPr lang="en-US" altLang="x-none"/>
          </a:p>
        </p:txBody>
      </p:sp>
      <p:sp>
        <p:nvSpPr>
          <p:cNvPr id="9" name="Footer Placeholder 4"/>
          <p:cNvSpPr>
            <a:spLocks noGrp="1"/>
          </p:cNvSpPr>
          <p:nvPr>
            <p:ph type="ftr" sz="quarter" idx="17"/>
          </p:nvPr>
        </p:nvSpPr>
        <p:spPr/>
        <p:txBody>
          <a:bodyPr/>
          <a:lstStyle>
            <a:lvl1pPr>
              <a:defRPr/>
            </a:lvl1pPr>
          </a:lstStyle>
          <a:p>
            <a:pPr>
              <a:defRPr/>
            </a:pPr>
            <a:endParaRPr lang="en-US"/>
          </a:p>
        </p:txBody>
      </p:sp>
      <p:sp>
        <p:nvSpPr>
          <p:cNvPr id="10" name="Slide Number Placeholder 5"/>
          <p:cNvSpPr>
            <a:spLocks noGrp="1"/>
          </p:cNvSpPr>
          <p:nvPr>
            <p:ph type="sldNum" sz="quarter" idx="18"/>
          </p:nvPr>
        </p:nvSpPr>
        <p:spPr/>
        <p:txBody>
          <a:bodyPr/>
          <a:lstStyle>
            <a:lvl1pPr>
              <a:defRPr/>
            </a:lvl1pPr>
          </a:lstStyle>
          <a:p>
            <a:fld id="{4790ADD6-5A42-044E-8D10-9D35333297D2}" type="slidenum">
              <a:rPr lang="en-US" altLang="x-none"/>
              <a:pPr/>
              <a:t>‹#›</a:t>
            </a:fld>
            <a:endParaRPr lang="en-US" altLang="x-none"/>
          </a:p>
        </p:txBody>
      </p:sp>
    </p:spTree>
    <p:extLst>
      <p:ext uri="{BB962C8B-B14F-4D97-AF65-F5344CB8AC3E}">
        <p14:creationId xmlns:p14="http://schemas.microsoft.com/office/powerpoint/2010/main" val="2063552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fld id="{5D8FF32B-F54B-014D-ADC8-83FA5108F462}" type="datetime1">
              <a:rPr lang="en-US" altLang="x-none"/>
              <a:pPr/>
              <a:t>4/17/17</a:t>
            </a:fld>
            <a:endParaRPr lang="en-US" altLang="x-none"/>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524F637-AEC2-024C-8832-C42C14862059}" type="slidenum">
              <a:rPr lang="en-US" altLang="x-none"/>
              <a:pPr/>
              <a:t>‹#›</a:t>
            </a:fld>
            <a:endParaRPr lang="en-US" altLang="x-none"/>
          </a:p>
        </p:txBody>
      </p:sp>
    </p:spTree>
    <p:extLst>
      <p:ext uri="{BB962C8B-B14F-4D97-AF65-F5344CB8AC3E}">
        <p14:creationId xmlns:p14="http://schemas.microsoft.com/office/powerpoint/2010/main" val="272960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E3273AA-816C-FB48-A759-117FCF000027}" type="datetime1">
              <a:rPr lang="en-US" altLang="x-none"/>
              <a:pPr/>
              <a:t>4/17/17</a:t>
            </a:fld>
            <a:endParaRPr lang="en-US" altLang="x-none"/>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372E0AA2-B1FB-9D43-B837-C27D622D81CB}" type="slidenum">
              <a:rPr lang="en-US" altLang="x-none"/>
              <a:pPr/>
              <a:t>‹#›</a:t>
            </a:fld>
            <a:endParaRPr lang="en-US" altLang="x-none"/>
          </a:p>
        </p:txBody>
      </p:sp>
    </p:spTree>
    <p:extLst>
      <p:ext uri="{BB962C8B-B14F-4D97-AF65-F5344CB8AC3E}">
        <p14:creationId xmlns:p14="http://schemas.microsoft.com/office/powerpoint/2010/main" val="616372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14398" y="2866030"/>
            <a:ext cx="3563938"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5B5BD3C-98AC-5844-A274-264DA8CE8B2E}" type="datetime1">
              <a:rPr lang="en-US" altLang="x-none"/>
              <a:pPr/>
              <a:t>4/17/17</a:t>
            </a:fld>
            <a:endParaRPr lang="en-US" altLang="x-none"/>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BB12A5D-D203-1943-9322-5BDE5B9257B9}" type="slidenum">
              <a:rPr lang="en-US" altLang="x-none"/>
              <a:pPr/>
              <a:t>‹#›</a:t>
            </a:fld>
            <a:endParaRPr lang="en-US" altLang="x-none"/>
          </a:p>
        </p:txBody>
      </p:sp>
    </p:spTree>
    <p:extLst>
      <p:ext uri="{BB962C8B-B14F-4D97-AF65-F5344CB8AC3E}">
        <p14:creationId xmlns:p14="http://schemas.microsoft.com/office/powerpoint/2010/main" val="2063045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grpSp>
        <p:nvGrpSpPr>
          <p:cNvPr id="5" name="Group 7"/>
          <p:cNvGrpSpPr>
            <a:grpSpLocks/>
          </p:cNvGrpSpPr>
          <p:nvPr/>
        </p:nvGrpSpPr>
        <p:grpSpPr bwMode="auto">
          <a:xfrm rot="-178369">
            <a:off x="628650" y="506413"/>
            <a:ext cx="3851275" cy="5514975"/>
            <a:chOff x="1524000" y="381000"/>
            <a:chExt cx="3657600" cy="4737978"/>
          </a:xfrm>
        </p:grpSpPr>
        <p:sp>
          <p:nvSpPr>
            <p:cNvPr id="6" name="Rectangle 5"/>
            <p:cNvSpPr>
              <a:spLocks noChangeArrowheads="1"/>
            </p:cNvSpPr>
            <p:nvPr userDrawn="1"/>
          </p:nvSpPr>
          <p:spPr bwMode="auto">
            <a:xfrm>
              <a:off x="1519875" y="380797"/>
              <a:ext cx="3657600" cy="4724340"/>
            </a:xfrm>
            <a:prstGeom prst="rect">
              <a:avLst/>
            </a:prstGeom>
            <a:solidFill>
              <a:schemeClr val="bg1"/>
            </a:solidFill>
            <a:ln w="19050">
              <a:solidFill>
                <a:schemeClr val="bg1"/>
              </a:solidFill>
              <a:miter lim="800000"/>
              <a:headEnd/>
              <a:tailEnd/>
            </a:ln>
            <a:effectLst>
              <a:outerShdw blurRad="50800" dist="38100" dir="2700000" algn="tl" rotWithShape="0">
                <a:srgbClr val="000000">
                  <a:alpha val="39999"/>
                </a:srgbClr>
              </a:outerShdw>
            </a:effectLst>
          </p:spPr>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x-none" altLang="x-none" sz="1800">
                <a:solidFill>
                  <a:srgbClr val="FFFFFF"/>
                </a:solidFill>
                <a:latin typeface="Goudy Old Style" charset="0"/>
              </a:endParaRPr>
            </a:p>
          </p:txBody>
        </p:sp>
        <p:sp>
          <p:nvSpPr>
            <p:cNvPr id="7" name="Rectangle 6"/>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8" name="Date Placeholder 4"/>
          <p:cNvSpPr>
            <a:spLocks noGrp="1"/>
          </p:cNvSpPr>
          <p:nvPr>
            <p:ph type="dt" sz="half" idx="15"/>
          </p:nvPr>
        </p:nvSpPr>
        <p:spPr/>
        <p:txBody>
          <a:bodyPr/>
          <a:lstStyle>
            <a:lvl1pPr>
              <a:defRPr/>
            </a:lvl1pPr>
          </a:lstStyle>
          <a:p>
            <a:fld id="{FE1ED66E-19A1-D546-96D3-D6D53D641619}" type="datetime1">
              <a:rPr lang="en-US" altLang="x-none"/>
              <a:pPr/>
              <a:t>4/17/17</a:t>
            </a:fld>
            <a:endParaRPr lang="en-US" altLang="x-none"/>
          </a:p>
        </p:txBody>
      </p:sp>
      <p:sp>
        <p:nvSpPr>
          <p:cNvPr id="9" name="Footer Placeholder 5"/>
          <p:cNvSpPr>
            <a:spLocks noGrp="1"/>
          </p:cNvSpPr>
          <p:nvPr>
            <p:ph type="ftr" sz="quarter" idx="16"/>
          </p:nvPr>
        </p:nvSpPr>
        <p:spPr/>
        <p:txBody>
          <a:bodyPr/>
          <a:lstStyle>
            <a:lvl1pPr>
              <a:defRPr/>
            </a:lvl1pPr>
          </a:lstStyle>
          <a:p>
            <a:pPr>
              <a:defRPr/>
            </a:pPr>
            <a:endParaRPr lang="en-US"/>
          </a:p>
        </p:txBody>
      </p:sp>
      <p:sp>
        <p:nvSpPr>
          <p:cNvPr id="10" name="Slide Number Placeholder 6"/>
          <p:cNvSpPr>
            <a:spLocks noGrp="1"/>
          </p:cNvSpPr>
          <p:nvPr>
            <p:ph type="sldNum" sz="quarter" idx="17"/>
          </p:nvPr>
        </p:nvSpPr>
        <p:spPr/>
        <p:txBody>
          <a:bodyPr/>
          <a:lstStyle>
            <a:lvl1pPr>
              <a:defRPr/>
            </a:lvl1pPr>
          </a:lstStyle>
          <a:p>
            <a:fld id="{4C21519E-B20E-1140-938A-19BCDC5A77AE}" type="slidenum">
              <a:rPr lang="en-US" altLang="x-none"/>
              <a:pPr/>
              <a:t>‹#›</a:t>
            </a:fld>
            <a:endParaRPr lang="en-US" altLang="x-none"/>
          </a:p>
        </p:txBody>
      </p:sp>
    </p:spTree>
    <p:extLst>
      <p:ext uri="{BB962C8B-B14F-4D97-AF65-F5344CB8AC3E}">
        <p14:creationId xmlns:p14="http://schemas.microsoft.com/office/powerpoint/2010/main" val="2111361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6" name="Group 13"/>
          <p:cNvGrpSpPr>
            <a:grpSpLocks/>
          </p:cNvGrpSpPr>
          <p:nvPr/>
        </p:nvGrpSpPr>
        <p:grpSpPr bwMode="auto">
          <a:xfrm rot="-385649">
            <a:off x="312738" y="3521075"/>
            <a:ext cx="4089400" cy="3025775"/>
            <a:chOff x="1524000" y="381000"/>
            <a:chExt cx="3657600" cy="4737978"/>
          </a:xfrm>
        </p:grpSpPr>
        <p:sp>
          <p:nvSpPr>
            <p:cNvPr id="7" name="Rectangle 6"/>
            <p:cNvSpPr>
              <a:spLocks noChangeArrowheads="1"/>
            </p:cNvSpPr>
            <p:nvPr userDrawn="1"/>
          </p:nvSpPr>
          <p:spPr bwMode="auto">
            <a:xfrm>
              <a:off x="1520164" y="380204"/>
              <a:ext cx="3657600" cy="4725550"/>
            </a:xfrm>
            <a:prstGeom prst="rect">
              <a:avLst/>
            </a:prstGeom>
            <a:solidFill>
              <a:schemeClr val="bg1"/>
            </a:solidFill>
            <a:ln w="19050">
              <a:solidFill>
                <a:schemeClr val="bg1"/>
              </a:solidFill>
              <a:miter lim="800000"/>
              <a:headEnd/>
              <a:tailEnd/>
            </a:ln>
            <a:effectLst>
              <a:outerShdw blurRad="50800" dist="38100" dir="2700000" algn="tl" rotWithShape="0">
                <a:srgbClr val="000000">
                  <a:alpha val="39999"/>
                </a:srgbClr>
              </a:outerShdw>
            </a:effectLst>
          </p:spPr>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x-none" altLang="x-none" sz="1800">
                <a:solidFill>
                  <a:srgbClr val="FFFFFF"/>
                </a:solidFill>
                <a:latin typeface="Goudy Old Style" charset="0"/>
              </a:endParaRPr>
            </a:p>
          </p:txBody>
        </p:sp>
        <p:sp>
          <p:nvSpPr>
            <p:cNvPr id="8" name="Rectangle 7"/>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grpSp>
        <p:nvGrpSpPr>
          <p:cNvPr id="9" name="Group 9"/>
          <p:cNvGrpSpPr>
            <a:grpSpLocks/>
          </p:cNvGrpSpPr>
          <p:nvPr/>
        </p:nvGrpSpPr>
        <p:grpSpPr bwMode="auto">
          <a:xfrm rot="232774">
            <a:off x="169863" y="241300"/>
            <a:ext cx="4087812" cy="3025775"/>
            <a:chOff x="1524000" y="381000"/>
            <a:chExt cx="3657600" cy="4737978"/>
          </a:xfrm>
        </p:grpSpPr>
        <p:sp>
          <p:nvSpPr>
            <p:cNvPr id="10" name="Rectangle 9"/>
            <p:cNvSpPr>
              <a:spLocks noChangeArrowheads="1"/>
            </p:cNvSpPr>
            <p:nvPr userDrawn="1"/>
          </p:nvSpPr>
          <p:spPr bwMode="auto">
            <a:xfrm>
              <a:off x="1523760" y="381014"/>
              <a:ext cx="3657600" cy="4725550"/>
            </a:xfrm>
            <a:prstGeom prst="rect">
              <a:avLst/>
            </a:prstGeom>
            <a:solidFill>
              <a:schemeClr val="bg1"/>
            </a:solidFill>
            <a:ln w="19050">
              <a:solidFill>
                <a:schemeClr val="bg1"/>
              </a:solidFill>
              <a:miter lim="800000"/>
              <a:headEnd/>
              <a:tailEnd/>
            </a:ln>
            <a:effectLst>
              <a:outerShdw blurRad="50800" dist="38100" dir="2700000" algn="tl" rotWithShape="0">
                <a:srgbClr val="000000">
                  <a:alpha val="39999"/>
                </a:srgbClr>
              </a:outerShdw>
            </a:effectLst>
          </p:spPr>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x-none" altLang="x-none" sz="1800">
                <a:solidFill>
                  <a:srgbClr val="FFFFFF"/>
                </a:solidFill>
                <a:latin typeface="Goudy Old Style"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4"/>
          <p:cNvSpPr>
            <a:spLocks noGrp="1"/>
          </p:cNvSpPr>
          <p:nvPr>
            <p:ph type="dt" sz="half" idx="17"/>
          </p:nvPr>
        </p:nvSpPr>
        <p:spPr/>
        <p:txBody>
          <a:bodyPr/>
          <a:lstStyle>
            <a:lvl1pPr>
              <a:defRPr/>
            </a:lvl1pPr>
          </a:lstStyle>
          <a:p>
            <a:fld id="{CDEAE765-0F78-E544-8763-8102CA5715AF}" type="datetime1">
              <a:rPr lang="en-US" altLang="x-none"/>
              <a:pPr/>
              <a:t>4/17/17</a:t>
            </a:fld>
            <a:endParaRPr lang="en-US" altLang="x-none"/>
          </a:p>
        </p:txBody>
      </p:sp>
      <p:sp>
        <p:nvSpPr>
          <p:cNvPr id="14" name="Footer Placeholder 5"/>
          <p:cNvSpPr>
            <a:spLocks noGrp="1"/>
          </p:cNvSpPr>
          <p:nvPr>
            <p:ph type="ftr" sz="quarter" idx="18"/>
          </p:nvPr>
        </p:nvSpPr>
        <p:spPr/>
        <p:txBody>
          <a:bodyPr/>
          <a:lstStyle>
            <a:lvl1pPr>
              <a:defRPr/>
            </a:lvl1pPr>
          </a:lstStyle>
          <a:p>
            <a:pPr>
              <a:defRPr/>
            </a:pPr>
            <a:endParaRPr lang="en-US"/>
          </a:p>
        </p:txBody>
      </p:sp>
      <p:sp>
        <p:nvSpPr>
          <p:cNvPr id="15" name="Slide Number Placeholder 6"/>
          <p:cNvSpPr>
            <a:spLocks noGrp="1"/>
          </p:cNvSpPr>
          <p:nvPr>
            <p:ph type="sldNum" sz="quarter" idx="19"/>
          </p:nvPr>
        </p:nvSpPr>
        <p:spPr/>
        <p:txBody>
          <a:bodyPr/>
          <a:lstStyle>
            <a:lvl1pPr>
              <a:defRPr/>
            </a:lvl1pPr>
          </a:lstStyle>
          <a:p>
            <a:fld id="{059637A0-EF33-7749-B100-3F3B27F26391}" type="slidenum">
              <a:rPr lang="en-US" altLang="x-none"/>
              <a:pPr/>
              <a:t>‹#›</a:t>
            </a:fld>
            <a:endParaRPr lang="en-US" altLang="x-none"/>
          </a:p>
        </p:txBody>
      </p:sp>
    </p:spTree>
    <p:extLst>
      <p:ext uri="{BB962C8B-B14F-4D97-AF65-F5344CB8AC3E}">
        <p14:creationId xmlns:p14="http://schemas.microsoft.com/office/powerpoint/2010/main" val="636208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grpSp>
        <p:nvGrpSpPr>
          <p:cNvPr id="5" name="Group 8"/>
          <p:cNvGrpSpPr>
            <a:grpSpLocks/>
          </p:cNvGrpSpPr>
          <p:nvPr/>
        </p:nvGrpSpPr>
        <p:grpSpPr bwMode="auto">
          <a:xfrm rot="232774">
            <a:off x="2058988" y="379413"/>
            <a:ext cx="5032375" cy="3443287"/>
            <a:chOff x="1524000" y="381000"/>
            <a:chExt cx="3657600" cy="4737978"/>
          </a:xfrm>
        </p:grpSpPr>
        <p:sp>
          <p:nvSpPr>
            <p:cNvPr id="6" name="Rectangle 5"/>
            <p:cNvSpPr>
              <a:spLocks noChangeArrowheads="1"/>
            </p:cNvSpPr>
            <p:nvPr userDrawn="1"/>
          </p:nvSpPr>
          <p:spPr bwMode="auto">
            <a:xfrm>
              <a:off x="1523766" y="381015"/>
              <a:ext cx="3657600" cy="4724872"/>
            </a:xfrm>
            <a:prstGeom prst="rect">
              <a:avLst/>
            </a:prstGeom>
            <a:solidFill>
              <a:schemeClr val="bg1"/>
            </a:solidFill>
            <a:ln w="19050">
              <a:solidFill>
                <a:schemeClr val="bg1"/>
              </a:solidFill>
              <a:miter lim="800000"/>
              <a:headEnd/>
              <a:tailEnd/>
            </a:ln>
            <a:effectLst>
              <a:outerShdw blurRad="50800" dist="38100" dir="2700000" algn="tl" rotWithShape="0">
                <a:srgbClr val="000000">
                  <a:alpha val="39999"/>
                </a:srgbClr>
              </a:outerShdw>
            </a:effectLst>
          </p:spPr>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x-none" altLang="x-none" sz="1800">
                <a:solidFill>
                  <a:srgbClr val="FFFFFF"/>
                </a:solidFill>
                <a:latin typeface="Goudy Old Style" charset="0"/>
              </a:endParaRPr>
            </a:p>
          </p:txBody>
        </p:sp>
        <p:sp>
          <p:nvSpPr>
            <p:cNvPr id="7" name="Rectangle 6"/>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8" name="Date Placeholder 4"/>
          <p:cNvSpPr>
            <a:spLocks noGrp="1"/>
          </p:cNvSpPr>
          <p:nvPr>
            <p:ph type="dt" sz="half" idx="16"/>
          </p:nvPr>
        </p:nvSpPr>
        <p:spPr/>
        <p:txBody>
          <a:bodyPr/>
          <a:lstStyle>
            <a:lvl1pPr>
              <a:defRPr/>
            </a:lvl1pPr>
          </a:lstStyle>
          <a:p>
            <a:fld id="{3268AFBD-3ACA-3A4E-A751-986B89704310}" type="datetime1">
              <a:rPr lang="en-US" altLang="x-none"/>
              <a:pPr/>
              <a:t>4/17/17</a:t>
            </a:fld>
            <a:endParaRPr lang="en-US" altLang="x-none"/>
          </a:p>
        </p:txBody>
      </p:sp>
      <p:sp>
        <p:nvSpPr>
          <p:cNvPr id="9" name="Footer Placeholder 5"/>
          <p:cNvSpPr>
            <a:spLocks noGrp="1"/>
          </p:cNvSpPr>
          <p:nvPr>
            <p:ph type="ftr" sz="quarter" idx="17"/>
          </p:nvPr>
        </p:nvSpPr>
        <p:spPr/>
        <p:txBody>
          <a:bodyPr/>
          <a:lstStyle>
            <a:lvl1pPr>
              <a:defRPr/>
            </a:lvl1pPr>
          </a:lstStyle>
          <a:p>
            <a:pPr>
              <a:defRPr/>
            </a:pPr>
            <a:endParaRPr lang="en-US"/>
          </a:p>
        </p:txBody>
      </p:sp>
      <p:sp>
        <p:nvSpPr>
          <p:cNvPr id="10" name="Slide Number Placeholder 6"/>
          <p:cNvSpPr>
            <a:spLocks noGrp="1"/>
          </p:cNvSpPr>
          <p:nvPr>
            <p:ph type="sldNum" sz="quarter" idx="18"/>
          </p:nvPr>
        </p:nvSpPr>
        <p:spPr/>
        <p:txBody>
          <a:bodyPr/>
          <a:lstStyle>
            <a:lvl1pPr>
              <a:defRPr/>
            </a:lvl1pPr>
          </a:lstStyle>
          <a:p>
            <a:fld id="{95374BFA-AAA6-E145-8EFB-7F83BBB288B9}" type="slidenum">
              <a:rPr lang="en-US" altLang="x-none"/>
              <a:pPr/>
              <a:t>‹#›</a:t>
            </a:fld>
            <a:endParaRPr lang="en-US" altLang="x-none"/>
          </a:p>
        </p:txBody>
      </p:sp>
    </p:spTree>
    <p:extLst>
      <p:ext uri="{BB962C8B-B14F-4D97-AF65-F5344CB8AC3E}">
        <p14:creationId xmlns:p14="http://schemas.microsoft.com/office/powerpoint/2010/main" val="427281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grpSp>
        <p:nvGrpSpPr>
          <p:cNvPr id="6" name="Group 13"/>
          <p:cNvGrpSpPr>
            <a:grpSpLocks/>
          </p:cNvGrpSpPr>
          <p:nvPr/>
        </p:nvGrpSpPr>
        <p:grpSpPr bwMode="auto">
          <a:xfrm rot="-180000">
            <a:off x="114300" y="115888"/>
            <a:ext cx="3968750" cy="3705225"/>
            <a:chOff x="1524000" y="381000"/>
            <a:chExt cx="3657600" cy="4737978"/>
          </a:xfrm>
        </p:grpSpPr>
        <p:sp>
          <p:nvSpPr>
            <p:cNvPr id="7" name="Rectangle 6"/>
            <p:cNvSpPr>
              <a:spLocks noChangeArrowheads="1"/>
            </p:cNvSpPr>
            <p:nvPr userDrawn="1"/>
          </p:nvSpPr>
          <p:spPr bwMode="auto">
            <a:xfrm>
              <a:off x="1519885" y="380691"/>
              <a:ext cx="3657600" cy="4723767"/>
            </a:xfrm>
            <a:prstGeom prst="rect">
              <a:avLst/>
            </a:prstGeom>
            <a:solidFill>
              <a:schemeClr val="bg1"/>
            </a:solidFill>
            <a:ln w="19050">
              <a:solidFill>
                <a:schemeClr val="bg1"/>
              </a:solidFill>
              <a:miter lim="800000"/>
              <a:headEnd/>
              <a:tailEnd/>
            </a:ln>
            <a:effectLst>
              <a:outerShdw blurRad="50800" dist="38100" dir="2700000" algn="tl" rotWithShape="0">
                <a:srgbClr val="000000">
                  <a:alpha val="39999"/>
                </a:srgbClr>
              </a:outerShdw>
            </a:effectLst>
          </p:spPr>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x-none" altLang="x-none" sz="1800">
                <a:solidFill>
                  <a:srgbClr val="FFFFFF"/>
                </a:solidFill>
                <a:latin typeface="Goudy Old Style" charset="0"/>
              </a:endParaRPr>
            </a:p>
          </p:txBody>
        </p:sp>
        <p:sp>
          <p:nvSpPr>
            <p:cNvPr id="8" name="Rectangle 7"/>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grpSp>
        <p:nvGrpSpPr>
          <p:cNvPr id="9" name="Group 9"/>
          <p:cNvGrpSpPr>
            <a:grpSpLocks/>
          </p:cNvGrpSpPr>
          <p:nvPr/>
        </p:nvGrpSpPr>
        <p:grpSpPr bwMode="auto">
          <a:xfrm rot="360000">
            <a:off x="4165600" y="323850"/>
            <a:ext cx="4792663" cy="3443288"/>
            <a:chOff x="1524000" y="381000"/>
            <a:chExt cx="3657600" cy="4737978"/>
          </a:xfrm>
        </p:grpSpPr>
        <p:sp>
          <p:nvSpPr>
            <p:cNvPr id="10" name="Rectangle 9"/>
            <p:cNvSpPr>
              <a:spLocks noChangeArrowheads="1"/>
            </p:cNvSpPr>
            <p:nvPr userDrawn="1"/>
          </p:nvSpPr>
          <p:spPr bwMode="auto">
            <a:xfrm>
              <a:off x="1523620" y="381036"/>
              <a:ext cx="3657600" cy="4724872"/>
            </a:xfrm>
            <a:prstGeom prst="rect">
              <a:avLst/>
            </a:prstGeom>
            <a:solidFill>
              <a:schemeClr val="bg1"/>
            </a:solidFill>
            <a:ln w="19050">
              <a:solidFill>
                <a:schemeClr val="bg1"/>
              </a:solidFill>
              <a:miter lim="800000"/>
              <a:headEnd/>
              <a:tailEnd/>
            </a:ln>
            <a:effectLst>
              <a:outerShdw blurRad="50800" dist="38100" dir="2700000" algn="tl" rotWithShape="0">
                <a:srgbClr val="000000">
                  <a:alpha val="39999"/>
                </a:srgbClr>
              </a:outerShdw>
            </a:effectLst>
          </p:spPr>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x-none" altLang="x-none" sz="1800">
                <a:solidFill>
                  <a:srgbClr val="FFFFFF"/>
                </a:solidFill>
                <a:latin typeface="Goudy Old Style"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4"/>
          <p:cNvSpPr>
            <a:spLocks noGrp="1"/>
          </p:cNvSpPr>
          <p:nvPr>
            <p:ph type="dt" sz="half" idx="18"/>
          </p:nvPr>
        </p:nvSpPr>
        <p:spPr/>
        <p:txBody>
          <a:bodyPr/>
          <a:lstStyle>
            <a:lvl1pPr>
              <a:defRPr/>
            </a:lvl1pPr>
          </a:lstStyle>
          <a:p>
            <a:fld id="{EF9E287D-53FF-9A40-8D58-F3B596BE3B82}" type="datetime1">
              <a:rPr lang="en-US" altLang="x-none"/>
              <a:pPr/>
              <a:t>4/17/17</a:t>
            </a:fld>
            <a:endParaRPr lang="en-US" altLang="x-none"/>
          </a:p>
        </p:txBody>
      </p:sp>
      <p:sp>
        <p:nvSpPr>
          <p:cNvPr id="14" name="Footer Placeholder 5"/>
          <p:cNvSpPr>
            <a:spLocks noGrp="1"/>
          </p:cNvSpPr>
          <p:nvPr>
            <p:ph type="ftr" sz="quarter" idx="19"/>
          </p:nvPr>
        </p:nvSpPr>
        <p:spPr/>
        <p:txBody>
          <a:bodyPr/>
          <a:lstStyle>
            <a:lvl1pPr>
              <a:defRPr/>
            </a:lvl1pPr>
          </a:lstStyle>
          <a:p>
            <a:pPr>
              <a:defRPr/>
            </a:pPr>
            <a:endParaRPr lang="en-US"/>
          </a:p>
        </p:txBody>
      </p:sp>
      <p:sp>
        <p:nvSpPr>
          <p:cNvPr id="15" name="Slide Number Placeholder 6"/>
          <p:cNvSpPr>
            <a:spLocks noGrp="1"/>
          </p:cNvSpPr>
          <p:nvPr>
            <p:ph type="sldNum" sz="quarter" idx="20"/>
          </p:nvPr>
        </p:nvSpPr>
        <p:spPr/>
        <p:txBody>
          <a:bodyPr/>
          <a:lstStyle>
            <a:lvl1pPr>
              <a:defRPr/>
            </a:lvl1pPr>
          </a:lstStyle>
          <a:p>
            <a:fld id="{6D563D09-2594-9648-9E56-DDA864B25089}" type="slidenum">
              <a:rPr lang="en-US" altLang="x-none"/>
              <a:pPr/>
              <a:t>‹#›</a:t>
            </a:fld>
            <a:endParaRPr lang="en-US" altLang="x-none"/>
          </a:p>
        </p:txBody>
      </p:sp>
    </p:spTree>
    <p:extLst>
      <p:ext uri="{BB962C8B-B14F-4D97-AF65-F5344CB8AC3E}">
        <p14:creationId xmlns:p14="http://schemas.microsoft.com/office/powerpoint/2010/main" val="139846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fld id="{E97C3DF0-CC28-414A-ADFF-C568BA1D4AC6}" type="datetime1">
              <a:rPr lang="en-US" altLang="x-none"/>
              <a:pPr/>
              <a:t>4/17/17</a:t>
            </a:fld>
            <a:endParaRPr lang="en-US" altLang="x-none"/>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C401822-FA1B-8147-9406-214EB2DFD1DF}" type="slidenum">
              <a:rPr lang="en-US" altLang="x-none"/>
              <a:pPr/>
              <a:t>‹#›</a:t>
            </a:fld>
            <a:endParaRPr lang="en-US" altLang="x-none"/>
          </a:p>
        </p:txBody>
      </p:sp>
    </p:spTree>
    <p:extLst>
      <p:ext uri="{BB962C8B-B14F-4D97-AF65-F5344CB8AC3E}">
        <p14:creationId xmlns:p14="http://schemas.microsoft.com/office/powerpoint/2010/main" val="1054881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fld id="{5CAA25DA-D84F-184F-8A1E-2D3F5F6FA308}" type="datetime1">
              <a:rPr lang="en-US" altLang="x-none"/>
              <a:pPr/>
              <a:t>4/17/17</a:t>
            </a:fld>
            <a:endParaRPr lang="en-US" altLang="x-none"/>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A29547E-9695-2D44-8BA9-282DCB19CCC0}" type="slidenum">
              <a:rPr lang="en-US" altLang="x-none"/>
              <a:pPr/>
              <a:t>‹#›</a:t>
            </a:fld>
            <a:endParaRPr lang="en-US" altLang="x-none"/>
          </a:p>
        </p:txBody>
      </p:sp>
    </p:spTree>
    <p:extLst>
      <p:ext uri="{BB962C8B-B14F-4D97-AF65-F5344CB8AC3E}">
        <p14:creationId xmlns:p14="http://schemas.microsoft.com/office/powerpoint/2010/main" val="1950161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fld id="{339EAA9F-7AC3-354C-85C1-CABC61BBDB7A}" type="datetime1">
              <a:rPr lang="en-US" altLang="x-none"/>
              <a:pPr/>
              <a:t>4/17/17</a:t>
            </a:fld>
            <a:endParaRPr lang="en-US" altLang="x-none"/>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EECCCB3-283D-EA49-B654-0FFEAB6A66E4}" type="slidenum">
              <a:rPr lang="en-US" altLang="x-none"/>
              <a:pPr/>
              <a:t>‹#›</a:t>
            </a:fld>
            <a:endParaRPr lang="en-US" altLang="x-none"/>
          </a:p>
        </p:txBody>
      </p:sp>
    </p:spTree>
    <p:extLst>
      <p:ext uri="{BB962C8B-B14F-4D97-AF65-F5344CB8AC3E}">
        <p14:creationId xmlns:p14="http://schemas.microsoft.com/office/powerpoint/2010/main" val="1911814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oAutofit/>
          </a:bodyPr>
          <a:lstStyle>
            <a:lvl1pPr algn="l">
              <a:lnSpc>
                <a:spcPts val="5000"/>
              </a:lnSpc>
              <a:defRPr sz="4600"/>
            </a:lvl1pPr>
          </a:lstStyle>
          <a:p>
            <a:r>
              <a:rPr lang="en-US" smtClean="0"/>
              <a:t>Click to edit Master title style</a:t>
            </a:r>
            <a:endParaRPr/>
          </a:p>
        </p:txBody>
      </p:sp>
      <p:sp>
        <p:nvSpPr>
          <p:cNvPr id="3" name="Subtitle 2"/>
          <p:cNvSpPr>
            <a:spLocks noGrp="1"/>
          </p:cNvSpPr>
          <p:nvPr>
            <p:ph type="subTitle" idx="1"/>
          </p:nvPr>
        </p:nvSpPr>
        <p:spPr>
          <a:xfrm>
            <a:off x="3960813" y="5056909"/>
            <a:ext cx="4724400" cy="1156586"/>
          </a:xfrm>
        </p:spPr>
        <p:txBody>
          <a:bodyPr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5" name="Date Placeholder 3"/>
          <p:cNvSpPr>
            <a:spLocks noGrp="1"/>
          </p:cNvSpPr>
          <p:nvPr>
            <p:ph type="dt" sz="half" idx="14"/>
          </p:nvPr>
        </p:nvSpPr>
        <p:spPr>
          <a:xfrm>
            <a:off x="457200" y="6299200"/>
            <a:ext cx="1981200" cy="273050"/>
          </a:xfrm>
        </p:spPr>
        <p:txBody>
          <a:bodyPr/>
          <a:lstStyle>
            <a:lvl1pPr algn="l">
              <a:defRPr/>
            </a:lvl1pPr>
          </a:lstStyle>
          <a:p>
            <a:fld id="{EBFA786A-1771-3B4F-BB16-22C6DB27F321}" type="datetime1">
              <a:rPr lang="en-US" altLang="x-none"/>
              <a:pPr/>
              <a:t>4/17/17</a:t>
            </a:fld>
            <a:endParaRPr lang="en-US" altLang="x-none"/>
          </a:p>
        </p:txBody>
      </p:sp>
      <p:sp>
        <p:nvSpPr>
          <p:cNvPr id="6" name="Footer Placeholder 4"/>
          <p:cNvSpPr>
            <a:spLocks noGrp="1"/>
          </p:cNvSpPr>
          <p:nvPr>
            <p:ph type="ftr" sz="quarter" idx="15"/>
          </p:nvPr>
        </p:nvSpPr>
        <p:spPr>
          <a:xfrm>
            <a:off x="3962400" y="6299200"/>
            <a:ext cx="3810000" cy="273050"/>
          </a:xfrm>
        </p:spPr>
        <p:txBody>
          <a:bodyPr/>
          <a:lstStyle>
            <a:lvl1pPr algn="l">
              <a:defRPr/>
            </a:lvl1pPr>
          </a:lstStyle>
          <a:p>
            <a:pPr>
              <a:defRPr/>
            </a:pPr>
            <a:endParaRPr lang="en-US"/>
          </a:p>
        </p:txBody>
      </p:sp>
      <p:sp>
        <p:nvSpPr>
          <p:cNvPr id="7" name="Slide Number Placeholder 5"/>
          <p:cNvSpPr>
            <a:spLocks noGrp="1"/>
          </p:cNvSpPr>
          <p:nvPr>
            <p:ph type="sldNum" sz="quarter" idx="16"/>
          </p:nvPr>
        </p:nvSpPr>
        <p:spPr>
          <a:xfrm>
            <a:off x="8264525" y="6311900"/>
            <a:ext cx="685800" cy="265113"/>
          </a:xfrm>
        </p:spPr>
        <p:txBody>
          <a:bodyPr/>
          <a:lstStyle>
            <a:lvl1pPr>
              <a:defRPr sz="1100">
                <a:latin typeface="Rockwell" charset="0"/>
              </a:defRPr>
            </a:lvl1pPr>
          </a:lstStyle>
          <a:p>
            <a:fld id="{409F67D5-4E9E-934A-B594-A243B5D424FE}" type="slidenum">
              <a:rPr lang="en-US" altLang="x-none"/>
              <a:pPr/>
              <a:t>‹#›</a:t>
            </a:fld>
            <a:endParaRPr lang="en-US" altLang="x-none"/>
          </a:p>
        </p:txBody>
      </p:sp>
    </p:spTree>
    <p:extLst>
      <p:ext uri="{BB962C8B-B14F-4D97-AF65-F5344CB8AC3E}">
        <p14:creationId xmlns:p14="http://schemas.microsoft.com/office/powerpoint/2010/main" val="66818113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lIns="45720" tIns="0" rIns="45720" bIns="0" rtlCol="0" anchor="b">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tIns="0" rIns="45720" bIns="0" rtlCol="0">
            <a:normAutofit/>
          </a:bodyPr>
          <a:lstStyle>
            <a:lvl1pPr marL="0" indent="0">
              <a:spcBef>
                <a:spcPct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428BE87-2033-8143-B54E-4D07C66DC5FF}" type="datetime1">
              <a:rPr lang="en-US" altLang="x-none"/>
              <a:pPr/>
              <a:t>4/17/17</a:t>
            </a:fld>
            <a:endParaRPr lang="en-US" altLang="x-none"/>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719F04E-D7DD-2E4C-9BD0-61A8F30EAD51}" type="slidenum">
              <a:rPr lang="en-US" altLang="x-none"/>
              <a:pPr/>
              <a:t>‹#›</a:t>
            </a:fld>
            <a:endParaRPr lang="en-US" altLang="x-none"/>
          </a:p>
        </p:txBody>
      </p:sp>
    </p:spTree>
    <p:extLst>
      <p:ext uri="{BB962C8B-B14F-4D97-AF65-F5344CB8AC3E}">
        <p14:creationId xmlns:p14="http://schemas.microsoft.com/office/powerpoint/2010/main" val="92839620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fld id="{5D2459B4-125A-5C4D-B1E0-F8565315916C}" type="datetime1">
              <a:rPr lang="en-US" altLang="x-none"/>
              <a:pPr/>
              <a:t>4/17/17</a:t>
            </a:fld>
            <a:endParaRPr lang="en-US" altLang="x-none"/>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8" name="Slide Number Placeholder 5"/>
          <p:cNvSpPr>
            <a:spLocks noGrp="1"/>
          </p:cNvSpPr>
          <p:nvPr>
            <p:ph type="sldNum" sz="quarter" idx="16"/>
          </p:nvPr>
        </p:nvSpPr>
        <p:spPr/>
        <p:txBody>
          <a:bodyPr/>
          <a:lstStyle>
            <a:lvl1pPr>
              <a:defRPr/>
            </a:lvl1pPr>
          </a:lstStyle>
          <a:p>
            <a:fld id="{B00866DE-C823-C04D-A204-3010356E799A}" type="slidenum">
              <a:rPr lang="en-US" altLang="x-none"/>
              <a:pPr/>
              <a:t>‹#›</a:t>
            </a:fld>
            <a:endParaRPr lang="en-US" altLang="x-none"/>
          </a:p>
        </p:txBody>
      </p:sp>
    </p:spTree>
    <p:extLst>
      <p:ext uri="{BB962C8B-B14F-4D97-AF65-F5344CB8AC3E}">
        <p14:creationId xmlns:p14="http://schemas.microsoft.com/office/powerpoint/2010/main" val="208628836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grpSp>
        <p:nvGrpSpPr>
          <p:cNvPr id="5" name="Group 8"/>
          <p:cNvGrpSpPr>
            <a:grpSpLocks/>
          </p:cNvGrpSpPr>
          <p:nvPr/>
        </p:nvGrpSpPr>
        <p:grpSpPr bwMode="auto">
          <a:xfrm rot="-360000">
            <a:off x="654050" y="444500"/>
            <a:ext cx="5416550" cy="3630613"/>
            <a:chOff x="1524000" y="381000"/>
            <a:chExt cx="3657600" cy="4737978"/>
          </a:xfrm>
        </p:grpSpPr>
        <p:sp>
          <p:nvSpPr>
            <p:cNvPr id="6" name="Rectangle 5"/>
            <p:cNvSpPr>
              <a:spLocks noChangeArrowheads="1"/>
            </p:cNvSpPr>
            <p:nvPr userDrawn="1"/>
          </p:nvSpPr>
          <p:spPr bwMode="auto">
            <a:xfrm>
              <a:off x="1521194" y="380390"/>
              <a:ext cx="3657600" cy="4723475"/>
            </a:xfrm>
            <a:prstGeom prst="rect">
              <a:avLst/>
            </a:prstGeom>
            <a:solidFill>
              <a:schemeClr val="bg1"/>
            </a:solidFill>
            <a:ln w="19050">
              <a:solidFill>
                <a:schemeClr val="bg1"/>
              </a:solidFill>
              <a:miter lim="800000"/>
              <a:headEnd/>
              <a:tailEnd/>
            </a:ln>
            <a:effectLst>
              <a:outerShdw blurRad="50800" dist="38100" dir="2700000" algn="tl" rotWithShape="0">
                <a:srgbClr val="000000">
                  <a:alpha val="39999"/>
                </a:srgbClr>
              </a:outerShdw>
            </a:effectLst>
          </p:spPr>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x-none" altLang="x-none" sz="1800">
                <a:solidFill>
                  <a:srgbClr val="FFFFFF"/>
                </a:solidFill>
                <a:latin typeface="Goudy Old Style" charset="0"/>
              </a:endParaRPr>
            </a:p>
          </p:txBody>
        </p:sp>
        <p:sp>
          <p:nvSpPr>
            <p:cNvPr id="7" name="Rectangle 6"/>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4"/>
          <p:cNvSpPr>
            <a:spLocks noGrp="1"/>
          </p:cNvSpPr>
          <p:nvPr>
            <p:ph type="dt" sz="half" idx="16"/>
          </p:nvPr>
        </p:nvSpPr>
        <p:spPr/>
        <p:txBody>
          <a:bodyPr/>
          <a:lstStyle>
            <a:lvl1pPr>
              <a:defRPr/>
            </a:lvl1pPr>
          </a:lstStyle>
          <a:p>
            <a:fld id="{B8B5F959-5255-3949-B745-D8BE2AE72422}" type="datetime1">
              <a:rPr lang="en-US" altLang="x-none"/>
              <a:pPr/>
              <a:t>4/17/17</a:t>
            </a:fld>
            <a:endParaRPr lang="en-US" altLang="x-none"/>
          </a:p>
        </p:txBody>
      </p:sp>
      <p:sp>
        <p:nvSpPr>
          <p:cNvPr id="9" name="Footer Placeholder 5"/>
          <p:cNvSpPr>
            <a:spLocks noGrp="1"/>
          </p:cNvSpPr>
          <p:nvPr>
            <p:ph type="ftr" sz="quarter" idx="17"/>
          </p:nvPr>
        </p:nvSpPr>
        <p:spPr/>
        <p:txBody>
          <a:bodyPr/>
          <a:lstStyle>
            <a:lvl1pPr>
              <a:defRPr/>
            </a:lvl1pPr>
          </a:lstStyle>
          <a:p>
            <a:pPr>
              <a:defRPr/>
            </a:pPr>
            <a:endParaRPr lang="en-US"/>
          </a:p>
        </p:txBody>
      </p:sp>
      <p:sp>
        <p:nvSpPr>
          <p:cNvPr id="10" name="Slide Number Placeholder 6"/>
          <p:cNvSpPr>
            <a:spLocks noGrp="1"/>
          </p:cNvSpPr>
          <p:nvPr>
            <p:ph type="sldNum" sz="quarter" idx="18"/>
          </p:nvPr>
        </p:nvSpPr>
        <p:spPr/>
        <p:txBody>
          <a:bodyPr/>
          <a:lstStyle>
            <a:lvl1pPr>
              <a:defRPr/>
            </a:lvl1pPr>
          </a:lstStyle>
          <a:p>
            <a:fld id="{1BCB0D29-72E5-4C41-BD6A-AF0503F9906E}" type="slidenum">
              <a:rPr lang="en-US" altLang="x-none"/>
              <a:pPr/>
              <a:t>‹#›</a:t>
            </a:fld>
            <a:endParaRPr lang="en-US" altLang="x-none"/>
          </a:p>
        </p:txBody>
      </p:sp>
    </p:spTree>
    <p:extLst>
      <p:ext uri="{BB962C8B-B14F-4D97-AF65-F5344CB8AC3E}">
        <p14:creationId xmlns:p14="http://schemas.microsoft.com/office/powerpoint/2010/main" val="135579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fld id="{07C3D3DC-6418-934A-B6E9-262E93B53B31}" type="datetime1">
              <a:rPr lang="en-US" altLang="x-none"/>
              <a:pPr/>
              <a:t>4/17/17</a:t>
            </a:fld>
            <a:endParaRPr lang="en-US" altLang="x-none"/>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D3A26F6-A6CB-E94A-B684-A0F44499CFB1}" type="slidenum">
              <a:rPr lang="en-US" altLang="x-none"/>
              <a:pPr/>
              <a:t>‹#›</a:t>
            </a:fld>
            <a:endParaRPr lang="en-US" altLang="x-none"/>
          </a:p>
        </p:txBody>
      </p:sp>
    </p:spTree>
    <p:extLst>
      <p:ext uri="{BB962C8B-B14F-4D97-AF65-F5344CB8AC3E}">
        <p14:creationId xmlns:p14="http://schemas.microsoft.com/office/powerpoint/2010/main" val="1466993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Comparison-Under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897063"/>
            <a:ext cx="3228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mparison-Under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6488" y="1897063"/>
            <a:ext cx="3228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mparison-Under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897063"/>
            <a:ext cx="3228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mparison-Under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6488" y="1897063"/>
            <a:ext cx="3228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Date Placeholder 6"/>
          <p:cNvSpPr>
            <a:spLocks noGrp="1"/>
          </p:cNvSpPr>
          <p:nvPr>
            <p:ph type="dt" sz="half" idx="10"/>
          </p:nvPr>
        </p:nvSpPr>
        <p:spPr/>
        <p:txBody>
          <a:bodyPr/>
          <a:lstStyle>
            <a:lvl1pPr>
              <a:defRPr/>
            </a:lvl1pPr>
          </a:lstStyle>
          <a:p>
            <a:fld id="{22B08B0A-E734-774C-BE6A-7C13D4E0EFFE}" type="datetime1">
              <a:rPr lang="en-US" altLang="x-none"/>
              <a:pPr/>
              <a:t>4/17/17</a:t>
            </a:fld>
            <a:endParaRPr lang="en-US" altLang="x-none"/>
          </a:p>
        </p:txBody>
      </p:sp>
      <p:sp>
        <p:nvSpPr>
          <p:cNvPr id="12" name="Footer Placeholder 7"/>
          <p:cNvSpPr>
            <a:spLocks noGrp="1"/>
          </p:cNvSpPr>
          <p:nvPr>
            <p:ph type="ftr" sz="quarter" idx="11"/>
          </p:nvPr>
        </p:nvSpPr>
        <p:spPr/>
        <p:txBody>
          <a:bodyPr/>
          <a:lstStyle>
            <a:lvl1pPr>
              <a:defRPr/>
            </a:lvl1pPr>
          </a:lstStyle>
          <a:p>
            <a:pPr>
              <a:defRPr/>
            </a:pPr>
            <a:endParaRPr lang="en-US"/>
          </a:p>
        </p:txBody>
      </p:sp>
      <p:sp>
        <p:nvSpPr>
          <p:cNvPr id="13" name="Slide Number Placeholder 8"/>
          <p:cNvSpPr>
            <a:spLocks noGrp="1"/>
          </p:cNvSpPr>
          <p:nvPr>
            <p:ph type="sldNum" sz="quarter" idx="12"/>
          </p:nvPr>
        </p:nvSpPr>
        <p:spPr/>
        <p:txBody>
          <a:bodyPr/>
          <a:lstStyle>
            <a:lvl1pPr>
              <a:defRPr/>
            </a:lvl1pPr>
          </a:lstStyle>
          <a:p>
            <a:fld id="{7B7236F2-5AB3-D349-A9DA-AE84D460AAD7}" type="slidenum">
              <a:rPr lang="en-US" altLang="x-none"/>
              <a:pPr/>
              <a:t>‹#›</a:t>
            </a:fld>
            <a:endParaRPr lang="en-US" altLang="x-none"/>
          </a:p>
        </p:txBody>
      </p:sp>
    </p:spTree>
    <p:extLst>
      <p:ext uri="{BB962C8B-B14F-4D97-AF65-F5344CB8AC3E}">
        <p14:creationId xmlns:p14="http://schemas.microsoft.com/office/powerpoint/2010/main" val="198557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4"/>
          </p:nvPr>
        </p:nvSpPr>
        <p:spPr/>
        <p:txBody>
          <a:bodyPr/>
          <a:lstStyle>
            <a:lvl1pPr>
              <a:defRPr/>
            </a:lvl1pPr>
          </a:lstStyle>
          <a:p>
            <a:fld id="{3E86E179-0EF6-034D-8F5D-A4DB11992A75}" type="datetime1">
              <a:rPr lang="en-US" altLang="x-none"/>
              <a:pPr/>
              <a:t>4/17/17</a:t>
            </a:fld>
            <a:endParaRPr lang="en-US" altLang="x-none"/>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fld id="{0E5A5AF9-A907-E24A-96D1-A1A401EF1114}" type="slidenum">
              <a:rPr lang="en-US" altLang="x-none"/>
              <a:pPr/>
              <a:t>‹#›</a:t>
            </a:fld>
            <a:endParaRPr lang="en-US" altLang="x-none"/>
          </a:p>
        </p:txBody>
      </p:sp>
    </p:spTree>
    <p:extLst>
      <p:ext uri="{BB962C8B-B14F-4D97-AF65-F5344CB8AC3E}">
        <p14:creationId xmlns:p14="http://schemas.microsoft.com/office/powerpoint/2010/main" val="508205109"/>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503238"/>
            <a:ext cx="731361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Text Placeholder 2"/>
          <p:cNvSpPr>
            <a:spLocks noGrp="1"/>
          </p:cNvSpPr>
          <p:nvPr>
            <p:ph type="body" idx="1"/>
          </p:nvPr>
        </p:nvSpPr>
        <p:spPr bwMode="auto">
          <a:xfrm>
            <a:off x="914400" y="1735138"/>
            <a:ext cx="7313613"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p:cNvSpPr>
            <a:spLocks noGrp="1"/>
          </p:cNvSpPr>
          <p:nvPr>
            <p:ph type="dt" sz="half" idx="2"/>
          </p:nvPr>
        </p:nvSpPr>
        <p:spPr>
          <a:xfrm>
            <a:off x="7662863" y="6315075"/>
            <a:ext cx="1295400" cy="265113"/>
          </a:xfrm>
          <a:prstGeom prst="rect">
            <a:avLst/>
          </a:prstGeom>
        </p:spPr>
        <p:txBody>
          <a:bodyPr vert="horz" wrap="square" lIns="91440" tIns="45720" rIns="91440" bIns="45720" numCol="1" anchor="ctr" anchorCtr="0" compatLnSpc="1">
            <a:prstTxWarp prst="textNoShape">
              <a:avLst/>
            </a:prstTxWarp>
          </a:bodyPr>
          <a:lstStyle>
            <a:lvl1pPr algn="r">
              <a:defRPr sz="1100">
                <a:latin typeface="Rockwell" charset="0"/>
              </a:defRPr>
            </a:lvl1pPr>
          </a:lstStyle>
          <a:p>
            <a:fld id="{1FC9EAAE-B048-E94B-B02B-C5B3122915D0}" type="datetime1">
              <a:rPr lang="en-US" altLang="x-none"/>
              <a:pPr/>
              <a:t>4/17/17</a:t>
            </a:fld>
            <a:endParaRPr lang="en-US" altLang="x-none"/>
          </a:p>
        </p:txBody>
      </p:sp>
      <p:sp>
        <p:nvSpPr>
          <p:cNvPr id="5" name="Footer Placeholder 4"/>
          <p:cNvSpPr>
            <a:spLocks noGrp="1"/>
          </p:cNvSpPr>
          <p:nvPr>
            <p:ph type="ftr" sz="quarter" idx="3"/>
          </p:nvPr>
        </p:nvSpPr>
        <p:spPr>
          <a:xfrm>
            <a:off x="3943350" y="6305550"/>
            <a:ext cx="3717925" cy="258763"/>
          </a:xfrm>
          <a:prstGeom prst="rect">
            <a:avLst/>
          </a:prstGeom>
        </p:spPr>
        <p:txBody>
          <a:bodyPr vert="horz" lIns="91440" tIns="45720" rIns="91440" bIns="45720" rtlCol="0" anchor="ctr"/>
          <a:lstStyle>
            <a:lvl1pPr algn="r" fontAlgn="auto">
              <a:spcBef>
                <a:spcPts val="0"/>
              </a:spcBef>
              <a:spcAft>
                <a:spcPts val="0"/>
              </a:spcAft>
              <a:defRPr sz="1100">
                <a:solidFill>
                  <a:schemeClr val="tx1"/>
                </a:solidFill>
                <a:latin typeface="Rockwell" pitchFamily="18"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7521575" y="5476875"/>
            <a:ext cx="1482725" cy="850900"/>
          </a:xfrm>
          <a:prstGeom prst="rect">
            <a:avLst/>
          </a:prstGeom>
        </p:spPr>
        <p:txBody>
          <a:bodyPr vert="horz" wrap="square" lIns="91440" tIns="45720" rIns="91440" bIns="45720" numCol="1" anchor="ctr" anchorCtr="0" compatLnSpc="1">
            <a:prstTxWarp prst="textNoShape">
              <a:avLst/>
            </a:prstTxWarp>
          </a:bodyPr>
          <a:lstStyle>
            <a:lvl1pPr algn="r">
              <a:defRPr sz="8200">
                <a:latin typeface="Impact" charset="0"/>
              </a:defRPr>
            </a:lvl1pPr>
          </a:lstStyle>
          <a:p>
            <a:fld id="{741867E1-209D-5540-95A1-9EB771C62D21}" type="slidenum">
              <a:rPr lang="en-US" altLang="x-none"/>
              <a:pPr/>
              <a:t>‹#›</a:t>
            </a:fld>
            <a:endParaRPr lang="en-US" altLang="x-none"/>
          </a:p>
        </p:txBody>
      </p:sp>
    </p:spTree>
  </p:cSld>
  <p:clrMap bg1="lt1" tx1="dk1" bg2="lt2" tx2="dk2" accent1="accent1" accent2="accent2" accent3="accent3" accent4="accent4" accent5="accent5" accent6="accent6" hlink="hlink" folHlink="folHlink"/>
  <p:sldLayoutIdLst>
    <p:sldLayoutId id="2147484011" r:id="rId1"/>
    <p:sldLayoutId id="2147484003" r:id="rId2"/>
    <p:sldLayoutId id="2147484012" r:id="rId3"/>
    <p:sldLayoutId id="2147484013" r:id="rId4"/>
    <p:sldLayoutId id="2147484014" r:id="rId5"/>
    <p:sldLayoutId id="2147484015" r:id="rId6"/>
    <p:sldLayoutId id="2147484004" r:id="rId7"/>
    <p:sldLayoutId id="2147484016" r:id="rId8"/>
    <p:sldLayoutId id="2147484005" r:id="rId9"/>
    <p:sldLayoutId id="2147484006" r:id="rId10"/>
    <p:sldLayoutId id="2147484007" r:id="rId11"/>
    <p:sldLayoutId id="2147484008" r:id="rId12"/>
    <p:sldLayoutId id="2147484009" r:id="rId13"/>
    <p:sldLayoutId id="2147484010" r:id="rId14"/>
    <p:sldLayoutId id="2147484017" r:id="rId15"/>
    <p:sldLayoutId id="2147484018" r:id="rId16"/>
    <p:sldLayoutId id="2147484019" r:id="rId17"/>
    <p:sldLayoutId id="2147484020" r:id="rId18"/>
    <p:sldLayoutId id="2147484021" r:id="rId19"/>
    <p:sldLayoutId id="2147484022" r:id="rId20"/>
  </p:sldLayoutIdLst>
  <p:hf hdr="0" ftr="0" dt="0"/>
  <p:txStyles>
    <p:titleStyle>
      <a:lvl1pPr algn="ctr" rtl="0" eaLnBrk="0" fontAlgn="base" hangingPunct="0">
        <a:spcBef>
          <a:spcPct val="0"/>
        </a:spcBef>
        <a:spcAft>
          <a:spcPct val="0"/>
        </a:spcAft>
        <a:defRPr sz="4600" kern="1200">
          <a:solidFill>
            <a:schemeClr val="tx1"/>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600">
          <a:solidFill>
            <a:schemeClr val="tx1"/>
          </a:solidFill>
          <a:latin typeface="Goudy Old Style" pitchFamily="1" charset="0"/>
          <a:ea typeface="ＭＳ Ｐゴシック" pitchFamily="1" charset="-128"/>
          <a:cs typeface="ＭＳ Ｐゴシック" pitchFamily="1" charset="-128"/>
        </a:defRPr>
      </a:lvl2pPr>
      <a:lvl3pPr algn="ctr" rtl="0" eaLnBrk="0" fontAlgn="base" hangingPunct="0">
        <a:spcBef>
          <a:spcPct val="0"/>
        </a:spcBef>
        <a:spcAft>
          <a:spcPct val="0"/>
        </a:spcAft>
        <a:defRPr sz="4600">
          <a:solidFill>
            <a:schemeClr val="tx1"/>
          </a:solidFill>
          <a:latin typeface="Goudy Old Style" pitchFamily="1" charset="0"/>
          <a:ea typeface="ＭＳ Ｐゴシック" pitchFamily="1" charset="-128"/>
          <a:cs typeface="ＭＳ Ｐゴシック" pitchFamily="1" charset="-128"/>
        </a:defRPr>
      </a:lvl3pPr>
      <a:lvl4pPr algn="ctr" rtl="0" eaLnBrk="0" fontAlgn="base" hangingPunct="0">
        <a:spcBef>
          <a:spcPct val="0"/>
        </a:spcBef>
        <a:spcAft>
          <a:spcPct val="0"/>
        </a:spcAft>
        <a:defRPr sz="4600">
          <a:solidFill>
            <a:schemeClr val="tx1"/>
          </a:solidFill>
          <a:latin typeface="Goudy Old Style" pitchFamily="1" charset="0"/>
          <a:ea typeface="ＭＳ Ｐゴシック" pitchFamily="1" charset="-128"/>
          <a:cs typeface="ＭＳ Ｐゴシック" pitchFamily="1" charset="-128"/>
        </a:defRPr>
      </a:lvl4pPr>
      <a:lvl5pPr algn="ctr" rtl="0" eaLnBrk="0" fontAlgn="base" hangingPunct="0">
        <a:spcBef>
          <a:spcPct val="0"/>
        </a:spcBef>
        <a:spcAft>
          <a:spcPct val="0"/>
        </a:spcAft>
        <a:defRPr sz="4600">
          <a:solidFill>
            <a:schemeClr val="tx1"/>
          </a:solidFill>
          <a:latin typeface="Goudy Old Style" pitchFamily="1" charset="0"/>
          <a:ea typeface="ＭＳ Ｐゴシック" pitchFamily="1" charset="-128"/>
          <a:cs typeface="ＭＳ Ｐゴシック" pitchFamily="1" charset="-128"/>
        </a:defRPr>
      </a:lvl5pPr>
      <a:lvl6pPr marL="457200" algn="ctr" rtl="0" fontAlgn="base">
        <a:spcBef>
          <a:spcPct val="0"/>
        </a:spcBef>
        <a:spcAft>
          <a:spcPct val="0"/>
        </a:spcAft>
        <a:defRPr sz="4600">
          <a:solidFill>
            <a:schemeClr val="tx1"/>
          </a:solidFill>
          <a:latin typeface="Goudy Old Style" pitchFamily="1" charset="0"/>
          <a:ea typeface="ＭＳ Ｐゴシック" pitchFamily="1" charset="-128"/>
          <a:cs typeface="ＭＳ Ｐゴシック" pitchFamily="1" charset="-128"/>
        </a:defRPr>
      </a:lvl6pPr>
      <a:lvl7pPr marL="914400" algn="ctr" rtl="0" fontAlgn="base">
        <a:spcBef>
          <a:spcPct val="0"/>
        </a:spcBef>
        <a:spcAft>
          <a:spcPct val="0"/>
        </a:spcAft>
        <a:defRPr sz="4600">
          <a:solidFill>
            <a:schemeClr val="tx1"/>
          </a:solidFill>
          <a:latin typeface="Goudy Old Style" pitchFamily="1" charset="0"/>
          <a:ea typeface="ＭＳ Ｐゴシック" pitchFamily="1" charset="-128"/>
          <a:cs typeface="ＭＳ Ｐゴシック" pitchFamily="1" charset="-128"/>
        </a:defRPr>
      </a:lvl7pPr>
      <a:lvl8pPr marL="1371600" algn="ctr" rtl="0" fontAlgn="base">
        <a:spcBef>
          <a:spcPct val="0"/>
        </a:spcBef>
        <a:spcAft>
          <a:spcPct val="0"/>
        </a:spcAft>
        <a:defRPr sz="4600">
          <a:solidFill>
            <a:schemeClr val="tx1"/>
          </a:solidFill>
          <a:latin typeface="Goudy Old Style" pitchFamily="1" charset="0"/>
          <a:ea typeface="ＭＳ Ｐゴシック" pitchFamily="1" charset="-128"/>
          <a:cs typeface="ＭＳ Ｐゴシック" pitchFamily="1" charset="-128"/>
        </a:defRPr>
      </a:lvl8pPr>
      <a:lvl9pPr marL="1828800" algn="ctr" rtl="0" fontAlgn="base">
        <a:spcBef>
          <a:spcPct val="0"/>
        </a:spcBef>
        <a:spcAft>
          <a:spcPct val="0"/>
        </a:spcAft>
        <a:defRPr sz="4600">
          <a:solidFill>
            <a:schemeClr val="tx1"/>
          </a:solidFill>
          <a:latin typeface="Goudy Old Style" pitchFamily="1" charset="0"/>
          <a:ea typeface="ＭＳ Ｐゴシック" pitchFamily="1" charset="-128"/>
          <a:cs typeface="ＭＳ Ｐゴシック" pitchFamily="1" charset="-128"/>
        </a:defRPr>
      </a:lvl9pPr>
    </p:titleStyle>
    <p:bodyStyle>
      <a:lvl1pPr marL="463550" indent="-463550" algn="l" rtl="0" eaLnBrk="0" fontAlgn="base" hangingPunct="0">
        <a:spcBef>
          <a:spcPts val="2000"/>
        </a:spcBef>
        <a:spcAft>
          <a:spcPct val="0"/>
        </a:spcAft>
        <a:buSzPct val="90000"/>
        <a:buBlip>
          <a:blip r:embed="rId22"/>
        </a:buBlip>
        <a:defRPr sz="2400" kern="1200">
          <a:solidFill>
            <a:schemeClr val="tx1"/>
          </a:solidFill>
          <a:latin typeface="+mn-lt"/>
          <a:ea typeface="ＭＳ Ｐゴシック" pitchFamily="1" charset="-128"/>
          <a:cs typeface="ＭＳ Ｐゴシック" pitchFamily="1" charset="-128"/>
        </a:defRPr>
      </a:lvl1pPr>
      <a:lvl2pPr marL="914400" indent="-457200" algn="l" rtl="0" eaLnBrk="0" fontAlgn="base" hangingPunct="0">
        <a:spcBef>
          <a:spcPts val="600"/>
        </a:spcBef>
        <a:spcAft>
          <a:spcPct val="0"/>
        </a:spcAft>
        <a:buSzPct val="90000"/>
        <a:buBlip>
          <a:blip r:embed="rId23"/>
        </a:buBlip>
        <a:defRPr sz="2200" kern="1200">
          <a:solidFill>
            <a:schemeClr val="tx1"/>
          </a:solidFill>
          <a:latin typeface="+mn-lt"/>
          <a:ea typeface="ＭＳ Ｐゴシック" pitchFamily="1" charset="-128"/>
          <a:cs typeface="+mn-cs"/>
        </a:defRPr>
      </a:lvl2pPr>
      <a:lvl3pPr marL="1255713" indent="-341313" algn="l" rtl="0" eaLnBrk="0" fontAlgn="base" hangingPunct="0">
        <a:spcBef>
          <a:spcPts val="600"/>
        </a:spcBef>
        <a:spcAft>
          <a:spcPct val="0"/>
        </a:spcAft>
        <a:buSzPct val="90000"/>
        <a:buBlip>
          <a:blip r:embed="rId24"/>
        </a:buBlip>
        <a:defRPr sz="2000" kern="1200">
          <a:solidFill>
            <a:schemeClr val="tx1"/>
          </a:solidFill>
          <a:latin typeface="+mn-lt"/>
          <a:ea typeface="ＭＳ Ｐゴシック" pitchFamily="1" charset="-128"/>
          <a:cs typeface="+mn-cs"/>
        </a:defRPr>
      </a:lvl3pPr>
      <a:lvl4pPr marL="1597025" indent="-341313" algn="l" rtl="0" eaLnBrk="0" fontAlgn="base" hangingPunct="0">
        <a:spcBef>
          <a:spcPts val="600"/>
        </a:spcBef>
        <a:spcAft>
          <a:spcPct val="0"/>
        </a:spcAft>
        <a:buSzPct val="90000"/>
        <a:buBlip>
          <a:blip r:embed="rId24"/>
        </a:buBlip>
        <a:defRPr kern="1200">
          <a:solidFill>
            <a:schemeClr val="tx1"/>
          </a:solidFill>
          <a:latin typeface="+mn-lt"/>
          <a:ea typeface="ＭＳ Ｐゴシック" pitchFamily="1" charset="-128"/>
          <a:cs typeface="+mn-cs"/>
        </a:defRPr>
      </a:lvl4pPr>
      <a:lvl5pPr marL="1938338" indent="-341313" algn="l" rtl="0" eaLnBrk="0" fontAlgn="base" hangingPunct="0">
        <a:spcBef>
          <a:spcPts val="600"/>
        </a:spcBef>
        <a:spcAft>
          <a:spcPct val="0"/>
        </a:spcAft>
        <a:buSzPct val="90000"/>
        <a:buBlip>
          <a:blip r:embed="rId24"/>
        </a:buBlip>
        <a:defRPr kern="1200">
          <a:solidFill>
            <a:schemeClr val="tx1"/>
          </a:solidFill>
          <a:latin typeface="+mn-lt"/>
          <a:ea typeface="ＭＳ Ｐゴシック" pitchFamily="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2.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3.png"/><Relationship Id="rId5" Type="http://schemas.openxmlformats.org/officeDocument/2006/relationships/image" Target="../media/image12.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www.google.com/url?sa=t&amp;rct=j&amp;q=&amp;esrc=s&amp;source=web&amp;cd=1&amp;ved=0CCgQFjAA&amp;url=http://pvspade.com/Sartre/pdf/sartre1.pdf&amp;ei=opeJT6SOO4mm8gSn1enWCQ&amp;usg=AFQjCNG20MhP9HClJWeOGHHULaIH-nOrFA" TargetMode="External"/><Relationship Id="rId5" Type="http://schemas.openxmlformats.org/officeDocument/2006/relationships/image" Target="../media/image12.png"/><Relationship Id="rId1" Type="http://schemas.microsoft.com/office/2007/relationships/media" Target="../media/media11.m4a"/><Relationship Id="rId2" Type="http://schemas.openxmlformats.org/officeDocument/2006/relationships/audio" Target="../media/media11.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4.png"/><Relationship Id="rId5" Type="http://schemas.openxmlformats.org/officeDocument/2006/relationships/image" Target="../media/image12.png"/><Relationship Id="rId1" Type="http://schemas.microsoft.com/office/2007/relationships/media" Target="../media/media12.m4a"/><Relationship Id="rId2" Type="http://schemas.openxmlformats.org/officeDocument/2006/relationships/audio" Target="../media/media12.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5.png"/><Relationship Id="rId5" Type="http://schemas.openxmlformats.org/officeDocument/2006/relationships/image" Target="../media/image12.png"/><Relationship Id="rId1" Type="http://schemas.microsoft.com/office/2007/relationships/media" Target="../media/media13.m4a"/><Relationship Id="rId2" Type="http://schemas.openxmlformats.org/officeDocument/2006/relationships/audio" Target="../media/media13.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14.m4a"/><Relationship Id="rId2" Type="http://schemas.openxmlformats.org/officeDocument/2006/relationships/audio" Target="../media/media14.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www.google.com/url?sa=t&amp;rct=j&amp;q=&amp;esrc=s&amp;source=web&amp;cd=1&amp;ved=0CCgQFjAA&amp;url=http://pvspade.com/Sartre/pdf/sartre1.pdf&amp;ei=opeJT6SOO4mm8gSn1enWCQ&amp;usg=AFQjCNG20MhP9HClJWeOGHHULaIH-nOrFA" TargetMode="External"/><Relationship Id="rId5" Type="http://schemas.openxmlformats.org/officeDocument/2006/relationships/image" Target="../media/image26.png"/><Relationship Id="rId6" Type="http://schemas.openxmlformats.org/officeDocument/2006/relationships/image" Target="../media/image12.png"/><Relationship Id="rId1" Type="http://schemas.microsoft.com/office/2007/relationships/media" Target="../media/media15.m4a"/><Relationship Id="rId2" Type="http://schemas.openxmlformats.org/officeDocument/2006/relationships/audio" Target="../media/media15.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3.png"/><Relationship Id="rId5" Type="http://schemas.openxmlformats.org/officeDocument/2006/relationships/image" Target="../media/image12.png"/><Relationship Id="rId1" Type="http://schemas.microsoft.com/office/2007/relationships/media" Target="../media/media16.m4a"/><Relationship Id="rId2" Type="http://schemas.openxmlformats.org/officeDocument/2006/relationships/audio" Target="../media/media16.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7.png"/><Relationship Id="rId5" Type="http://schemas.openxmlformats.org/officeDocument/2006/relationships/image" Target="../media/image12.png"/><Relationship Id="rId1" Type="http://schemas.microsoft.com/office/2007/relationships/media" Target="../media/media17.m4a"/><Relationship Id="rId2" Type="http://schemas.openxmlformats.org/officeDocument/2006/relationships/audio" Target="../media/media17.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8.png"/><Relationship Id="rId5" Type="http://schemas.openxmlformats.org/officeDocument/2006/relationships/image" Target="../media/image12.png"/><Relationship Id="rId1" Type="http://schemas.microsoft.com/office/2007/relationships/media" Target="../media/media18.m4a"/><Relationship Id="rId2" Type="http://schemas.openxmlformats.org/officeDocument/2006/relationships/audio" Target="../media/media18.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9.png"/><Relationship Id="rId5" Type="http://schemas.openxmlformats.org/officeDocument/2006/relationships/image" Target="../media/image12.png"/><Relationship Id="rId1" Type="http://schemas.microsoft.com/office/2007/relationships/media" Target="../media/media19.m4a"/><Relationship Id="rId2" Type="http://schemas.openxmlformats.org/officeDocument/2006/relationships/audio" Target="../media/media19.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0.png"/><Relationship Id="rId5" Type="http://schemas.openxmlformats.org/officeDocument/2006/relationships/image" Target="../media/image12.png"/><Relationship Id="rId1" Type="http://schemas.microsoft.com/office/2007/relationships/media" Target="../media/media20.m4a"/><Relationship Id="rId2" Type="http://schemas.openxmlformats.org/officeDocument/2006/relationships/audio" Target="../media/media20.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dbanach.com/sincer.htm" TargetMode="External"/><Relationship Id="rId5" Type="http://schemas.openxmlformats.org/officeDocument/2006/relationships/image" Target="../media/image31.png"/><Relationship Id="rId6" Type="http://schemas.openxmlformats.org/officeDocument/2006/relationships/image" Target="../media/image12.png"/><Relationship Id="rId1" Type="http://schemas.microsoft.com/office/2007/relationships/media" Target="../media/media21.m4a"/><Relationship Id="rId2" Type="http://schemas.openxmlformats.org/officeDocument/2006/relationships/audio" Target="../media/media21.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5" Type="http://schemas.openxmlformats.org/officeDocument/2006/relationships/image" Target="../media/image12.png"/><Relationship Id="rId1" Type="http://schemas.microsoft.com/office/2007/relationships/media" Target="../media/media22.m4a"/><Relationship Id="rId2" Type="http://schemas.openxmlformats.org/officeDocument/2006/relationships/audio" Target="../media/media22.m4a"/></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No_Exit" TargetMode="External"/><Relationship Id="rId3" Type="http://schemas.openxmlformats.org/officeDocument/2006/relationships/hyperlink" Target="http://en.wikipedia.org/wiki/Nausea_(nove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2.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plato.stanford.edu/entries/kant/#KanProThePurRea" TargetMode="External"/><Relationship Id="rId5" Type="http://schemas.openxmlformats.org/officeDocument/2006/relationships/image" Target="../media/image17.png"/><Relationship Id="rId6" Type="http://schemas.openxmlformats.org/officeDocument/2006/relationships/image" Target="../media/image12.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plato.stanford.edu/entries/brentano/" TargetMode="External"/><Relationship Id="rId5" Type="http://schemas.openxmlformats.org/officeDocument/2006/relationships/image" Target="../media/image18.png"/><Relationship Id="rId6" Type="http://schemas.openxmlformats.org/officeDocument/2006/relationships/image" Target="../media/image12.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plato.stanford.edu/entries/husserl/" TargetMode="External"/><Relationship Id="rId5" Type="http://schemas.openxmlformats.org/officeDocument/2006/relationships/image" Target="../media/image19.png"/><Relationship Id="rId6" Type="http://schemas.openxmlformats.org/officeDocument/2006/relationships/image" Target="../media/image12.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png"/><Relationship Id="rId5" Type="http://schemas.openxmlformats.org/officeDocument/2006/relationships/hyperlink" Target="http://www.iep.utm.edu/sartre-ex/" TargetMode="External"/><Relationship Id="rId6" Type="http://schemas.openxmlformats.org/officeDocument/2006/relationships/image" Target="../media/image12.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png"/><Relationship Id="rId5" Type="http://schemas.openxmlformats.org/officeDocument/2006/relationships/image" Target="../media/image12.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www.google.com/url?sa=t&amp;rct=j&amp;q=&amp;esrc=s&amp;source=web&amp;cd=1&amp;ved=0CCgQFjAA&amp;url=http://pvspade.com/Sartre/pdf/sartre1.pdf&amp;ei=opeJT6SOO4mm8gSn1enWCQ&amp;usg=AFQjCNG20MhP9HClJWeOGHHULaIH-nOrFA" TargetMode="External"/><Relationship Id="rId5" Type="http://schemas.openxmlformats.org/officeDocument/2006/relationships/image" Target="../media/image22.png"/><Relationship Id="rId6" Type="http://schemas.openxmlformats.org/officeDocument/2006/relationships/image" Target="../media/image12.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ctrTitle"/>
          </p:nvPr>
        </p:nvSpPr>
        <p:spPr>
          <a:xfrm>
            <a:off x="2209800" y="3124200"/>
            <a:ext cx="6477000" cy="1914525"/>
          </a:xfrm>
        </p:spPr>
        <p:txBody>
          <a:bodyPr/>
          <a:lstStyle/>
          <a:p>
            <a:r>
              <a:rPr lang="en-US" altLang="x-none">
                <a:ea typeface="ＭＳ Ｐゴシック" charset="-128"/>
              </a:rPr>
              <a:t>Phenomenology and Existentialism</a:t>
            </a:r>
          </a:p>
        </p:txBody>
      </p:sp>
      <p:sp>
        <p:nvSpPr>
          <p:cNvPr id="24579" name="Subtitle 2"/>
          <p:cNvSpPr>
            <a:spLocks noGrp="1"/>
          </p:cNvSpPr>
          <p:nvPr>
            <p:ph type="subTitle" idx="1"/>
          </p:nvPr>
        </p:nvSpPr>
        <p:spPr>
          <a:xfrm>
            <a:off x="2209800" y="5056188"/>
            <a:ext cx="6477000" cy="1174750"/>
          </a:xfrm>
        </p:spPr>
        <p:txBody>
          <a:bodyPr/>
          <a:lstStyle/>
          <a:p>
            <a:pPr>
              <a:spcBef>
                <a:spcPct val="0"/>
              </a:spcBef>
            </a:pPr>
            <a:r>
              <a:rPr lang="en-US" altLang="x-none">
                <a:ea typeface="ＭＳ Ｐゴシック" charset="-128"/>
              </a:rPr>
              <a:t>Western Worldview #1</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87444" y="5643563"/>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altLang="x-none">
                <a:ea typeface="ＭＳ Ｐゴシック" charset="-128"/>
              </a:rPr>
              <a:t>Metaphors for Consciousness</a:t>
            </a:r>
          </a:p>
        </p:txBody>
      </p:sp>
      <p:sp>
        <p:nvSpPr>
          <p:cNvPr id="34819" name="Content Placeholder 2"/>
          <p:cNvSpPr>
            <a:spLocks noGrp="1"/>
          </p:cNvSpPr>
          <p:nvPr>
            <p:ph idx="1"/>
          </p:nvPr>
        </p:nvSpPr>
        <p:spPr>
          <a:xfrm>
            <a:off x="914400" y="1549400"/>
            <a:ext cx="7446963" cy="5122863"/>
          </a:xfrm>
        </p:spPr>
        <p:txBody>
          <a:bodyPr/>
          <a:lstStyle/>
          <a:p>
            <a:pPr eaLnBrk="1" hangingPunct="1">
              <a:buFontTx/>
              <a:buNone/>
            </a:pPr>
            <a:r>
              <a:rPr lang="en-US" altLang="x-none">
                <a:ea typeface="ＭＳ Ｐゴシック" charset="-128"/>
              </a:rPr>
              <a:t>Paraphrasing, Sartre calls consciousness ‘a wind blowing toward objects’, and says it is ‘coiled in the heart of being like a worm’.</a:t>
            </a:r>
          </a:p>
          <a:p>
            <a:pPr eaLnBrk="1" hangingPunct="1">
              <a:buFontTx/>
              <a:buNone/>
            </a:pPr>
            <a:r>
              <a:rPr lang="en-US" altLang="x-none">
                <a:ea typeface="ＭＳ Ｐゴシック" charset="-128"/>
              </a:rPr>
              <a:t>Consider these illustrations to help form a concept of consciousness:</a:t>
            </a:r>
          </a:p>
          <a:p>
            <a:pPr eaLnBrk="1" hangingPunct="1">
              <a:buFontTx/>
              <a:buNone/>
            </a:pPr>
            <a:endParaRPr lang="en-US" altLang="x-none">
              <a:ea typeface="ＭＳ Ｐゴシック" charset="-128"/>
            </a:endParaRPr>
          </a:p>
        </p:txBody>
      </p:sp>
      <p:pic>
        <p:nvPicPr>
          <p:cNvPr id="34820" name="Picture 7" descr="LS00938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0038" y="3906838"/>
            <a:ext cx="2309812"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S009381.png"/>
          <p:cNvPicPr>
            <a:picLocks noChangeAspect="1"/>
          </p:cNvPicPr>
          <p:nvPr/>
        </p:nvPicPr>
        <p:blipFill>
          <a:blip r:embed="rId4"/>
          <a:stretch>
            <a:fillRect/>
          </a:stretch>
        </p:blipFill>
        <p:spPr>
          <a:xfrm>
            <a:off x="1694551" y="4059288"/>
            <a:ext cx="2309799" cy="1957337"/>
          </a:xfrm>
          <a:prstGeom prst="rect">
            <a:avLst/>
          </a:prstGeom>
          <a:scene3d>
            <a:camera prst="orthographicFront">
              <a:rot lat="0" lon="10800000" rev="0"/>
            </a:camera>
            <a:lightRig rig="threePt" dir="t"/>
          </a:scene3d>
        </p:spPr>
      </p:pic>
      <p:sp>
        <p:nvSpPr>
          <p:cNvPr id="10" name="Rounded Rectangle 9"/>
          <p:cNvSpPr/>
          <p:nvPr/>
        </p:nvSpPr>
        <p:spPr>
          <a:xfrm>
            <a:off x="1202815" y="3712867"/>
            <a:ext cx="3021904" cy="2730920"/>
          </a:xfrm>
          <a:prstGeom prst="roundRect">
            <a:avLst/>
          </a:prstGeom>
          <a:noFill/>
          <a:ln/>
          <a:scene3d>
            <a:camera prst="isometricOffAxis1Right">
              <a:rot lat="1080000" lon="20040000" rev="0"/>
            </a:camera>
            <a:lightRig rig="threePt" dir="t"/>
          </a:scene3d>
        </p:spPr>
        <p:style>
          <a:lnRef idx="1">
            <a:schemeClr val="accent1"/>
          </a:lnRef>
          <a:fillRef idx="3">
            <a:schemeClr val="accent1"/>
          </a:fillRef>
          <a:effectRef idx="2">
            <a:schemeClr val="accent1"/>
          </a:effectRef>
          <a:fontRef idx="minor">
            <a:schemeClr val="lt1"/>
          </a:fontRef>
        </p:style>
      </p:sp>
      <p:sp>
        <p:nvSpPr>
          <p:cNvPr id="12" name="Right Arrow 11"/>
          <p:cNvSpPr>
            <a:spLocks noChangeArrowheads="1"/>
          </p:cNvSpPr>
          <p:nvPr/>
        </p:nvSpPr>
        <p:spPr bwMode="auto">
          <a:xfrm>
            <a:off x="4224338" y="4483100"/>
            <a:ext cx="823912" cy="822325"/>
          </a:xfrm>
          <a:prstGeom prst="rightArrow">
            <a:avLst>
              <a:gd name="adj1" fmla="val 50000"/>
              <a:gd name="adj2" fmla="val 49999"/>
            </a:avLst>
          </a:prstGeom>
          <a:noFill/>
          <a:ln w="12700">
            <a:solidFill>
              <a:srgbClr val="860605"/>
            </a:solidFill>
            <a:miter lim="800000"/>
            <a:headEnd/>
            <a:tailEnd/>
          </a:ln>
          <a:effectLst>
            <a:outerShdw blurRad="101600" dist="38100" dir="5400000" rotWithShape="0">
              <a:srgbClr val="000000">
                <a:alpha val="75000"/>
              </a:srgbClr>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8" name="Slide Number Placeholder 7"/>
          <p:cNvSpPr>
            <a:spLocks noGrp="1"/>
          </p:cNvSpPr>
          <p:nvPr>
            <p:ph type="sldNum" sz="quarter" idx="12"/>
          </p:nvPr>
        </p:nvSpPr>
        <p:spPr/>
        <p:txBody>
          <a:bodyPr rtlCol="0"/>
          <a:lstStyle/>
          <a:p>
            <a:pPr fontAlgn="auto">
              <a:spcBef>
                <a:spcPts val="0"/>
              </a:spcBef>
              <a:spcAft>
                <a:spcPts val="0"/>
              </a:spcAft>
              <a:defRPr/>
            </a:pPr>
            <a:fld id="{DBEA62BC-8A60-1944-88E8-4A902D0D1B7D}"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10</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6081" y="410845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3" accel="50000" decel="50000" fill="hold" nodeType="clickEffect">
                                  <p:stCondLst>
                                    <p:cond delay="0"/>
                                  </p:stCondLst>
                                  <p:childTnLst>
                                    <p:anim calcmode="lin" valueType="num">
                                      <p:cBhvr additive="base">
                                        <p:cTn id="6" dur="2000"/>
                                        <p:tgtEl>
                                          <p:spTgt spid="9"/>
                                        </p:tgtEl>
                                        <p:attrNameLst>
                                          <p:attrName>ppt_x</p:attrName>
                                        </p:attrNameLst>
                                      </p:cBhvr>
                                      <p:tavLst>
                                        <p:tav tm="0">
                                          <p:val>
                                            <p:strVal val="ppt_x"/>
                                          </p:val>
                                        </p:tav>
                                        <p:tav tm="100000">
                                          <p:val>
                                            <p:strVal val="1+ppt_w/2"/>
                                          </p:val>
                                        </p:tav>
                                      </p:tavLst>
                                    </p:anim>
                                    <p:anim calcmode="lin" valueType="num">
                                      <p:cBhvr additive="base">
                                        <p:cTn id="7" dur="2000"/>
                                        <p:tgtEl>
                                          <p:spTgt spid="9"/>
                                        </p:tgtEl>
                                        <p:attrNameLst>
                                          <p:attrName>ppt_y</p:attrName>
                                        </p:attrNameLst>
                                      </p:cBhvr>
                                      <p:tavLst>
                                        <p:tav tm="0">
                                          <p:val>
                                            <p:strVal val="ppt_y"/>
                                          </p:val>
                                        </p:tav>
                                        <p:tav tm="100000">
                                          <p:val>
                                            <p:strVal val="0-ppt_h/2"/>
                                          </p:val>
                                        </p:tav>
                                      </p:tavLst>
                                    </p:anim>
                                    <p:set>
                                      <p:cBhvr>
                                        <p:cTn id="8" dur="1" fill="hold">
                                          <p:stCondLst>
                                            <p:cond delay="1999"/>
                                          </p:stCondLst>
                                        </p:cTn>
                                        <p:tgtEl>
                                          <p:spTgt spid="9"/>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3" accel="50000" decel="50000" fill="hold" nodeType="clickEffect">
                                  <p:stCondLst>
                                    <p:cond delay="0"/>
                                  </p:stCondLst>
                                  <p:childTnLst>
                                    <p:anim calcmode="lin" valueType="num">
                                      <p:cBhvr additive="base">
                                        <p:cTn id="12" dur="2000"/>
                                        <p:tgtEl>
                                          <p:spTgt spid="10"/>
                                        </p:tgtEl>
                                        <p:attrNameLst>
                                          <p:attrName>ppt_x</p:attrName>
                                        </p:attrNameLst>
                                      </p:cBhvr>
                                      <p:tavLst>
                                        <p:tav tm="0">
                                          <p:val>
                                            <p:strVal val="ppt_x"/>
                                          </p:val>
                                        </p:tav>
                                        <p:tav tm="100000">
                                          <p:val>
                                            <p:strVal val="1+ppt_w/2"/>
                                          </p:val>
                                        </p:tav>
                                      </p:tavLst>
                                    </p:anim>
                                    <p:anim calcmode="lin" valueType="num">
                                      <p:cBhvr additive="base">
                                        <p:cTn id="13" dur="2000"/>
                                        <p:tgtEl>
                                          <p:spTgt spid="10"/>
                                        </p:tgtEl>
                                        <p:attrNameLst>
                                          <p:attrName>ppt_y</p:attrName>
                                        </p:attrNameLst>
                                      </p:cBhvr>
                                      <p:tavLst>
                                        <p:tav tm="0">
                                          <p:val>
                                            <p:strVal val="ppt_y"/>
                                          </p:val>
                                        </p:tav>
                                        <p:tav tm="100000">
                                          <p:val>
                                            <p:strVal val="0-ppt_h/2"/>
                                          </p:val>
                                        </p:tav>
                                      </p:tavLst>
                                    </p:anim>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57578"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altLang="x-none">
                <a:ea typeface="ＭＳ Ｐゴシック" charset="-128"/>
              </a:rPr>
              <a:t>Illustrations of Consciousness</a:t>
            </a:r>
          </a:p>
        </p:txBody>
      </p:sp>
      <p:sp>
        <p:nvSpPr>
          <p:cNvPr id="35843" name="Content Placeholder 2"/>
          <p:cNvSpPr>
            <a:spLocks noGrp="1"/>
          </p:cNvSpPr>
          <p:nvPr>
            <p:ph idx="1"/>
          </p:nvPr>
        </p:nvSpPr>
        <p:spPr>
          <a:xfrm>
            <a:off x="914400" y="1735138"/>
            <a:ext cx="7446963" cy="5122862"/>
          </a:xfrm>
        </p:spPr>
        <p:txBody>
          <a:bodyPr/>
          <a:lstStyle/>
          <a:p>
            <a:pPr eaLnBrk="1" hangingPunct="1">
              <a:buFontTx/>
              <a:buNone/>
            </a:pPr>
            <a:r>
              <a:rPr lang="en-US" altLang="x-none">
                <a:ea typeface="ＭＳ Ｐゴシック" charset="-128"/>
              </a:rPr>
              <a:t>When the reflection departs, then the reflecting glass, we’re left with bare awareness of the object represented by the arrow. The arrow indicates the directionality of consciousness … just remember consciousness isn’t the arrow either.</a:t>
            </a:r>
          </a:p>
          <a:p>
            <a:pPr eaLnBrk="1" hangingPunct="1">
              <a:buFontTx/>
              <a:buNone/>
            </a:pPr>
            <a:endParaRPr lang="en-US" altLang="x-none">
              <a:ea typeface="ＭＳ Ｐゴシック" charset="-128"/>
            </a:endParaRPr>
          </a:p>
        </p:txBody>
      </p:sp>
      <p:pic>
        <p:nvPicPr>
          <p:cNvPr id="35844" name="Picture 7" descr="LS00938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0038" y="3906838"/>
            <a:ext cx="2309812"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S009381.png"/>
          <p:cNvPicPr>
            <a:picLocks noChangeAspect="1"/>
          </p:cNvPicPr>
          <p:nvPr/>
        </p:nvPicPr>
        <p:blipFill>
          <a:blip r:embed="rId2"/>
          <a:stretch>
            <a:fillRect/>
          </a:stretch>
        </p:blipFill>
        <p:spPr>
          <a:xfrm>
            <a:off x="1694551" y="4059288"/>
            <a:ext cx="2309799" cy="1957337"/>
          </a:xfrm>
          <a:prstGeom prst="rect">
            <a:avLst/>
          </a:prstGeom>
          <a:scene3d>
            <a:camera prst="orthographicFront">
              <a:rot lat="0" lon="10800000" rev="0"/>
            </a:camera>
            <a:lightRig rig="threePt" dir="t"/>
          </a:scene3d>
        </p:spPr>
      </p:pic>
      <p:sp>
        <p:nvSpPr>
          <p:cNvPr id="10" name="Rounded Rectangle 9"/>
          <p:cNvSpPr/>
          <p:nvPr/>
        </p:nvSpPr>
        <p:spPr>
          <a:xfrm>
            <a:off x="1202815" y="3712867"/>
            <a:ext cx="3021904" cy="2730920"/>
          </a:xfrm>
          <a:prstGeom prst="roundRect">
            <a:avLst/>
          </a:prstGeom>
          <a:noFill/>
          <a:ln/>
          <a:scene3d>
            <a:camera prst="isometricOffAxis1Right">
              <a:rot lat="1080000" lon="20040000" rev="0"/>
            </a:camera>
            <a:lightRig rig="threePt" dir="t"/>
          </a:scene3d>
        </p:spPr>
        <p:style>
          <a:lnRef idx="1">
            <a:schemeClr val="accent1"/>
          </a:lnRef>
          <a:fillRef idx="3">
            <a:schemeClr val="accent1"/>
          </a:fillRef>
          <a:effectRef idx="2">
            <a:schemeClr val="accent1"/>
          </a:effectRef>
          <a:fontRef idx="minor">
            <a:schemeClr val="lt1"/>
          </a:fontRef>
        </p:style>
      </p:sp>
      <p:sp>
        <p:nvSpPr>
          <p:cNvPr id="12" name="Right Arrow 11"/>
          <p:cNvSpPr>
            <a:spLocks noChangeArrowheads="1"/>
          </p:cNvSpPr>
          <p:nvPr/>
        </p:nvSpPr>
        <p:spPr bwMode="auto">
          <a:xfrm>
            <a:off x="4224338" y="4483100"/>
            <a:ext cx="823912" cy="822325"/>
          </a:xfrm>
          <a:prstGeom prst="rightArrow">
            <a:avLst>
              <a:gd name="adj1" fmla="val 50000"/>
              <a:gd name="adj2" fmla="val 49999"/>
            </a:avLst>
          </a:prstGeom>
          <a:noFill/>
          <a:ln w="12700">
            <a:solidFill>
              <a:srgbClr val="860605"/>
            </a:solidFill>
            <a:miter lim="800000"/>
            <a:headEnd/>
            <a:tailEnd/>
          </a:ln>
          <a:effectLst>
            <a:outerShdw blurRad="101600" dist="38100" dir="5400000" rotWithShape="0">
              <a:srgbClr val="000000">
                <a:alpha val="75000"/>
              </a:srgbClr>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8" name="Slide Number Placeholder 7"/>
          <p:cNvSpPr>
            <a:spLocks noGrp="1"/>
          </p:cNvSpPr>
          <p:nvPr>
            <p:ph type="sldNum" sz="quarter" idx="12"/>
          </p:nvPr>
        </p:nvSpPr>
        <p:spPr/>
        <p:txBody>
          <a:bodyPr rtlCol="0"/>
          <a:lstStyle/>
          <a:p>
            <a:pPr fontAlgn="auto">
              <a:spcBef>
                <a:spcPts val="0"/>
              </a:spcBef>
              <a:spcAft>
                <a:spcPts val="0"/>
              </a:spcAft>
              <a:defRPr/>
            </a:pPr>
            <a:fld id="{4A62B46E-BBCE-2D4A-988D-E14366646D51}"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11</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3" accel="50000" decel="50000" fill="hold" nodeType="clickEffect">
                                  <p:stCondLst>
                                    <p:cond delay="0"/>
                                  </p:stCondLst>
                                  <p:childTnLst>
                                    <p:anim calcmode="lin" valueType="num">
                                      <p:cBhvr additive="base">
                                        <p:cTn id="6" dur="2000"/>
                                        <p:tgtEl>
                                          <p:spTgt spid="9"/>
                                        </p:tgtEl>
                                        <p:attrNameLst>
                                          <p:attrName>ppt_x</p:attrName>
                                        </p:attrNameLst>
                                      </p:cBhvr>
                                      <p:tavLst>
                                        <p:tav tm="0">
                                          <p:val>
                                            <p:strVal val="ppt_x"/>
                                          </p:val>
                                        </p:tav>
                                        <p:tav tm="100000">
                                          <p:val>
                                            <p:strVal val="1+ppt_w/2"/>
                                          </p:val>
                                        </p:tav>
                                      </p:tavLst>
                                    </p:anim>
                                    <p:anim calcmode="lin" valueType="num">
                                      <p:cBhvr additive="base">
                                        <p:cTn id="7" dur="2000"/>
                                        <p:tgtEl>
                                          <p:spTgt spid="9"/>
                                        </p:tgtEl>
                                        <p:attrNameLst>
                                          <p:attrName>ppt_y</p:attrName>
                                        </p:attrNameLst>
                                      </p:cBhvr>
                                      <p:tavLst>
                                        <p:tav tm="0">
                                          <p:val>
                                            <p:strVal val="ppt_y"/>
                                          </p:val>
                                        </p:tav>
                                        <p:tav tm="100000">
                                          <p:val>
                                            <p:strVal val="0-ppt_h/2"/>
                                          </p:val>
                                        </p:tav>
                                      </p:tavLst>
                                    </p:anim>
                                    <p:set>
                                      <p:cBhvr>
                                        <p:cTn id="8" dur="1" fill="hold">
                                          <p:stCondLst>
                                            <p:cond delay="1999"/>
                                          </p:stCondLst>
                                        </p:cTn>
                                        <p:tgtEl>
                                          <p:spTgt spid="9"/>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3" accel="50000" decel="50000" fill="hold" nodeType="clickEffect">
                                  <p:stCondLst>
                                    <p:cond delay="0"/>
                                  </p:stCondLst>
                                  <p:childTnLst>
                                    <p:anim calcmode="lin" valueType="num">
                                      <p:cBhvr additive="base">
                                        <p:cTn id="12" dur="2000"/>
                                        <p:tgtEl>
                                          <p:spTgt spid="10"/>
                                        </p:tgtEl>
                                        <p:attrNameLst>
                                          <p:attrName>ppt_x</p:attrName>
                                        </p:attrNameLst>
                                      </p:cBhvr>
                                      <p:tavLst>
                                        <p:tav tm="0">
                                          <p:val>
                                            <p:strVal val="ppt_x"/>
                                          </p:val>
                                        </p:tav>
                                        <p:tav tm="100000">
                                          <p:val>
                                            <p:strVal val="1+ppt_w/2"/>
                                          </p:val>
                                        </p:tav>
                                      </p:tavLst>
                                    </p:anim>
                                    <p:anim calcmode="lin" valueType="num">
                                      <p:cBhvr additive="base">
                                        <p:cTn id="13" dur="2000"/>
                                        <p:tgtEl>
                                          <p:spTgt spid="10"/>
                                        </p:tgtEl>
                                        <p:attrNameLst>
                                          <p:attrName>ppt_y</p:attrName>
                                        </p:attrNameLst>
                                      </p:cBhvr>
                                      <p:tavLst>
                                        <p:tav tm="0">
                                          <p:val>
                                            <p:strVal val="ppt_y"/>
                                          </p:val>
                                        </p:tav>
                                        <p:tav tm="100000">
                                          <p:val>
                                            <p:strVal val="0-ppt_h/2"/>
                                          </p:val>
                                        </p:tav>
                                      </p:tavLst>
                                    </p:anim>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altLang="x-none">
                <a:ea typeface="ＭＳ Ｐゴシック" charset="-128"/>
              </a:rPr>
              <a:t>Illustrations of Consciousness</a:t>
            </a:r>
          </a:p>
        </p:txBody>
      </p:sp>
      <p:sp>
        <p:nvSpPr>
          <p:cNvPr id="36867" name="Content Placeholder 2"/>
          <p:cNvSpPr>
            <a:spLocks noGrp="1"/>
          </p:cNvSpPr>
          <p:nvPr>
            <p:ph idx="1"/>
          </p:nvPr>
        </p:nvSpPr>
        <p:spPr>
          <a:xfrm>
            <a:off x="914400" y="1735138"/>
            <a:ext cx="4262438" cy="4835525"/>
          </a:xfrm>
        </p:spPr>
        <p:txBody>
          <a:bodyPr>
            <a:normAutofit/>
          </a:bodyPr>
          <a:lstStyle/>
          <a:p>
            <a:pPr eaLnBrk="1" hangingPunct="1">
              <a:buFontTx/>
              <a:buNone/>
            </a:pPr>
            <a:r>
              <a:rPr lang="en-US" altLang="x-none" sz="2200">
                <a:ea typeface="ＭＳ Ｐゴシック" charset="-128"/>
              </a:rPr>
              <a:t>You can think of consciousness (the dotted line) as a ‘leaning away from being’ … as there is always some distance between consciousness and its objects.* </a:t>
            </a:r>
          </a:p>
          <a:p>
            <a:pPr eaLnBrk="1" hangingPunct="1">
              <a:buFontTx/>
              <a:buNone/>
            </a:pPr>
            <a:r>
              <a:rPr lang="en-US" altLang="x-none" sz="2200">
                <a:ea typeface="ＭＳ Ｐゴシック" charset="-128"/>
              </a:rPr>
              <a:t>Then, of course, remove the line, remembering that consciousness is “shot all through with nothingness,” as any being that is the source of negation must be.</a:t>
            </a:r>
          </a:p>
          <a:p>
            <a:pPr eaLnBrk="1" hangingPunct="1">
              <a:buFontTx/>
              <a:buNone/>
            </a:pPr>
            <a:r>
              <a:rPr lang="en-US" altLang="x-none" sz="2200">
                <a:ea typeface="ＭＳ Ｐゴシック" charset="-128"/>
              </a:rPr>
              <a:t>*See </a:t>
            </a:r>
            <a:r>
              <a:rPr lang="en-US" altLang="x-none" sz="2200">
                <a:ea typeface="ＭＳ Ｐゴシック" charset="-128"/>
                <a:hlinkClick r:id="rId4"/>
              </a:rPr>
              <a:t>Paul Spade</a:t>
            </a:r>
            <a:r>
              <a:rPr lang="en-US" altLang="x-none" sz="2200">
                <a:ea typeface="ＭＳ Ｐゴシック" charset="-128"/>
              </a:rPr>
              <a:t>, p.130</a:t>
            </a:r>
          </a:p>
          <a:p>
            <a:pPr eaLnBrk="1" hangingPunct="1">
              <a:buFontTx/>
              <a:buNone/>
            </a:pPr>
            <a:endParaRPr lang="en-US" altLang="x-none" sz="2200">
              <a:ea typeface="ＭＳ Ｐゴシック" charset="-128"/>
            </a:endParaRPr>
          </a:p>
        </p:txBody>
      </p:sp>
      <p:grpSp>
        <p:nvGrpSpPr>
          <p:cNvPr id="36868" name="Group 14"/>
          <p:cNvGrpSpPr>
            <a:grpSpLocks/>
          </p:cNvGrpSpPr>
          <p:nvPr/>
        </p:nvGrpSpPr>
        <p:grpSpPr bwMode="auto">
          <a:xfrm>
            <a:off x="5208588" y="2300288"/>
            <a:ext cx="3160712" cy="3811587"/>
            <a:chOff x="4027282" y="2922162"/>
            <a:chExt cx="3160912" cy="3811360"/>
          </a:xfrm>
        </p:grpSpPr>
        <p:sp>
          <p:nvSpPr>
            <p:cNvPr id="11" name="Oval 10"/>
            <p:cNvSpPr/>
            <p:nvPr/>
          </p:nvSpPr>
          <p:spPr>
            <a:xfrm>
              <a:off x="4730504" y="2922162"/>
              <a:ext cx="2457690" cy="2545717"/>
            </a:xfrm>
            <a:prstGeom prst="ellipse">
              <a:avLst/>
            </a:prstGeom>
            <a:ln/>
          </p:spPr>
          <p:style>
            <a:lnRef idx="1">
              <a:schemeClr val="accent1"/>
            </a:lnRef>
            <a:fillRef idx="3">
              <a:schemeClr val="accent1"/>
            </a:fillRef>
            <a:effectRef idx="2">
              <a:schemeClr val="accent1"/>
            </a:effectRef>
            <a:fontRef idx="minor">
              <a:schemeClr val="lt1"/>
            </a:fontRef>
          </p:style>
        </p:sp>
        <p:sp>
          <p:nvSpPr>
            <p:cNvPr id="13" name="Arc 12"/>
            <p:cNvSpPr/>
            <p:nvPr/>
          </p:nvSpPr>
          <p:spPr>
            <a:xfrm rot="17135550">
              <a:off x="4165555" y="4008785"/>
              <a:ext cx="2586464" cy="2863009"/>
            </a:xfrm>
            <a:prstGeom prst="arc">
              <a:avLst/>
            </a:prstGeom>
            <a:ln>
              <a:solidFill>
                <a:schemeClr val="accent1"/>
              </a:solidFill>
              <a:prstDash val="dash"/>
            </a:ln>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sp>
      </p:grpSp>
      <p:sp>
        <p:nvSpPr>
          <p:cNvPr id="7" name="Slide Number Placeholder 6"/>
          <p:cNvSpPr>
            <a:spLocks noGrp="1"/>
          </p:cNvSpPr>
          <p:nvPr>
            <p:ph type="sldNum" sz="quarter" idx="12"/>
          </p:nvPr>
        </p:nvSpPr>
        <p:spPr/>
        <p:txBody>
          <a:bodyPr rtlCol="0"/>
          <a:lstStyle/>
          <a:p>
            <a:pPr fontAlgn="auto">
              <a:spcBef>
                <a:spcPts val="0"/>
              </a:spcBef>
              <a:spcAft>
                <a:spcPts val="0"/>
              </a:spcAft>
              <a:defRPr/>
            </a:pPr>
            <a:fld id="{AF9CABC4-592F-8B4E-A738-638355ED43E2}"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12</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58706" y="5241195"/>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altLang="x-none">
                <a:ea typeface="ＭＳ Ｐゴシック" charset="-128"/>
              </a:rPr>
              <a:t>The Source of Objects</a:t>
            </a:r>
          </a:p>
        </p:txBody>
      </p:sp>
      <p:sp>
        <p:nvSpPr>
          <p:cNvPr id="37891" name="Content Placeholder 2"/>
          <p:cNvSpPr>
            <a:spLocks noGrp="1"/>
          </p:cNvSpPr>
          <p:nvPr>
            <p:ph idx="1"/>
          </p:nvPr>
        </p:nvSpPr>
        <p:spPr>
          <a:xfrm>
            <a:off x="914400" y="1735138"/>
            <a:ext cx="5762625" cy="4244975"/>
          </a:xfrm>
        </p:spPr>
        <p:txBody>
          <a:bodyPr/>
          <a:lstStyle/>
          <a:p>
            <a:pPr eaLnBrk="1" hangingPunct="1">
              <a:buFontTx/>
              <a:buNone/>
            </a:pPr>
            <a:r>
              <a:rPr lang="en-US" altLang="x-none">
                <a:ea typeface="ＭＳ Ｐゴシック" charset="-128"/>
              </a:rPr>
              <a:t>As being-in-itself is pure positivity, pure being, the negating acts of consciousness determine what we perceive.</a:t>
            </a:r>
          </a:p>
          <a:p>
            <a:pPr eaLnBrk="1" hangingPunct="1">
              <a:buFontTx/>
              <a:buNone/>
            </a:pPr>
            <a:r>
              <a:rPr lang="en-US" altLang="x-none">
                <a:ea typeface="ＭＳ Ｐゴシック" charset="-128"/>
              </a:rPr>
              <a:t>Negate the black portion and you get ____?</a:t>
            </a:r>
          </a:p>
          <a:p>
            <a:pPr eaLnBrk="1" hangingPunct="1">
              <a:buFontTx/>
              <a:buNone/>
            </a:pPr>
            <a:r>
              <a:rPr lang="en-US" altLang="x-none">
                <a:ea typeface="ＭＳ Ｐゴシック" charset="-128"/>
              </a:rPr>
              <a:t>Negate the white portion and you get ____?</a:t>
            </a:r>
          </a:p>
          <a:p>
            <a:pPr eaLnBrk="1" hangingPunct="1">
              <a:buFontTx/>
              <a:buNone/>
            </a:pPr>
            <a:r>
              <a:rPr lang="en-US" altLang="x-none">
                <a:ea typeface="ＭＳ Ｐゴシック" charset="-128"/>
              </a:rPr>
              <a:t>Where does (could) negation come from? </a:t>
            </a:r>
          </a:p>
          <a:p>
            <a:pPr eaLnBrk="1" hangingPunct="1">
              <a:buFontTx/>
              <a:buNone/>
            </a:pPr>
            <a:r>
              <a:rPr lang="en-US" altLang="x-none">
                <a:ea typeface="ＭＳ Ｐゴシック" charset="-128"/>
              </a:rPr>
              <a:t>Only from a being that is a nothingness.</a:t>
            </a:r>
          </a:p>
          <a:p>
            <a:pPr eaLnBrk="1" hangingPunct="1">
              <a:buFontTx/>
              <a:buNone/>
            </a:pPr>
            <a:endParaRPr lang="en-US" altLang="x-none">
              <a:ea typeface="ＭＳ Ｐゴシック" charset="-12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77025" y="2185988"/>
            <a:ext cx="2286000" cy="22733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5"/>
          <p:cNvSpPr txBox="1">
            <a:spLocks noChangeArrowheads="1"/>
          </p:cNvSpPr>
          <p:nvPr/>
        </p:nvSpPr>
        <p:spPr bwMode="auto">
          <a:xfrm>
            <a:off x="6570663" y="4506913"/>
            <a:ext cx="2649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800"/>
              <a:t>Two Faces and a Vase</a:t>
            </a:r>
          </a:p>
        </p:txBody>
      </p:sp>
      <p:sp>
        <p:nvSpPr>
          <p:cNvPr id="7" name="Slide Number Placeholder 6"/>
          <p:cNvSpPr>
            <a:spLocks noGrp="1"/>
          </p:cNvSpPr>
          <p:nvPr>
            <p:ph type="sldNum" sz="quarter" idx="12"/>
          </p:nvPr>
        </p:nvSpPr>
        <p:spPr/>
        <p:txBody>
          <a:bodyPr rtlCol="0"/>
          <a:lstStyle/>
          <a:p>
            <a:pPr fontAlgn="auto">
              <a:spcBef>
                <a:spcPts val="0"/>
              </a:spcBef>
              <a:spcAft>
                <a:spcPts val="0"/>
              </a:spcAft>
              <a:defRPr/>
            </a:pPr>
            <a:fld id="{2865BF8F-A542-F84B-AA03-60F6A17A4E2B}"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13</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44456" y="5467351"/>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5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altLang="x-none">
                <a:ea typeface="ＭＳ Ｐゴシック" charset="-128"/>
              </a:rPr>
              <a:t>Interesting Consequences</a:t>
            </a:r>
          </a:p>
        </p:txBody>
      </p:sp>
      <p:sp>
        <p:nvSpPr>
          <p:cNvPr id="3" name="Content Placeholder 2"/>
          <p:cNvSpPr>
            <a:spLocks noGrp="1"/>
          </p:cNvSpPr>
          <p:nvPr>
            <p:ph idx="1"/>
          </p:nvPr>
        </p:nvSpPr>
        <p:spPr>
          <a:xfrm>
            <a:off x="914400" y="1735138"/>
            <a:ext cx="5180013" cy="5002212"/>
          </a:xfrm>
        </p:spPr>
        <p:txBody>
          <a:bodyPr>
            <a:normAutofit/>
          </a:bodyPr>
          <a:lstStyle/>
          <a:p>
            <a:pPr eaLnBrk="1" hangingPunct="1">
              <a:lnSpc>
                <a:spcPct val="80000"/>
              </a:lnSpc>
              <a:buFontTx/>
              <a:buNone/>
            </a:pPr>
            <a:r>
              <a:rPr lang="en-US" altLang="x-none" sz="2200">
                <a:ea typeface="ＭＳ Ｐゴシック" charset="-128"/>
              </a:rPr>
              <a:t>With the fundamentals in place, let’s look at a few insights available about “human reality”…</a:t>
            </a:r>
          </a:p>
          <a:p>
            <a:pPr eaLnBrk="1" hangingPunct="1">
              <a:lnSpc>
                <a:spcPct val="80000"/>
              </a:lnSpc>
              <a:buFontTx/>
              <a:buNone/>
            </a:pPr>
            <a:r>
              <a:rPr lang="en-US" altLang="x-none" sz="2200">
                <a:ea typeface="ＭＳ Ｐゴシック" charset="-128"/>
              </a:rPr>
              <a:t>“Hell is other people.”</a:t>
            </a:r>
          </a:p>
          <a:p>
            <a:pPr eaLnBrk="1" hangingPunct="1">
              <a:lnSpc>
                <a:spcPct val="80000"/>
              </a:lnSpc>
              <a:buFontTx/>
              <a:buNone/>
            </a:pPr>
            <a:r>
              <a:rPr lang="en-US" altLang="x-none" sz="2200">
                <a:ea typeface="ＭＳ Ｐゴシック" charset="-128"/>
              </a:rPr>
              <a:t>As being-for-itself desires being, it finds its best hope for being in objectification by others. The trouble is, others may refuse, involving you in objectifying them, reducing your sense of identity.</a:t>
            </a:r>
          </a:p>
          <a:p>
            <a:pPr eaLnBrk="1" hangingPunct="1">
              <a:lnSpc>
                <a:spcPct val="80000"/>
              </a:lnSpc>
              <a:buFontTx/>
              <a:buNone/>
            </a:pPr>
            <a:r>
              <a:rPr lang="en-US" altLang="x-none" sz="2200">
                <a:ea typeface="ＭＳ Ｐゴシック" charset="-128"/>
              </a:rPr>
              <a:t>It is also possible for the for-itself to desire freedom, and, annoyingly, others may react by objectifying you when you don’t desire it. Also, others often objectify you in ways they want, not in ways you want.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51575" y="1577975"/>
            <a:ext cx="2540000" cy="38989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rtlCol="0"/>
          <a:lstStyle/>
          <a:p>
            <a:pPr fontAlgn="auto">
              <a:spcBef>
                <a:spcPts val="0"/>
              </a:spcBef>
              <a:spcAft>
                <a:spcPts val="0"/>
              </a:spcAft>
              <a:defRPr/>
            </a:pPr>
            <a:fld id="{B44C3996-D9A9-FF4B-AC32-88A08723E9F7}"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14</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8013" y="5572125"/>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9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altLang="x-none">
                <a:ea typeface="ＭＳ Ｐゴシック" charset="-128"/>
              </a:rPr>
              <a:t>Hell is Other People Examples</a:t>
            </a:r>
          </a:p>
        </p:txBody>
      </p:sp>
      <p:sp>
        <p:nvSpPr>
          <p:cNvPr id="39939" name="Content Placeholder 2"/>
          <p:cNvSpPr>
            <a:spLocks noGrp="1"/>
          </p:cNvSpPr>
          <p:nvPr>
            <p:ph idx="1"/>
          </p:nvPr>
        </p:nvSpPr>
        <p:spPr>
          <a:xfrm>
            <a:off x="914400" y="1735138"/>
            <a:ext cx="7313613" cy="4818062"/>
          </a:xfrm>
        </p:spPr>
        <p:txBody>
          <a:bodyPr/>
          <a:lstStyle/>
          <a:p>
            <a:pPr eaLnBrk="1" hangingPunct="1">
              <a:buFontTx/>
              <a:buNone/>
            </a:pPr>
            <a:r>
              <a:rPr lang="en-US" altLang="x-none">
                <a:ea typeface="ＭＳ Ｐゴシック" charset="-128"/>
              </a:rPr>
              <a:t>List some movies, experiences, stories where characters make other’s lives hell by conceptualizing them in hostile ways:</a:t>
            </a:r>
          </a:p>
          <a:p>
            <a:pPr algn="ctr" eaLnBrk="1" hangingPunct="1">
              <a:buFontTx/>
              <a:buNone/>
            </a:pPr>
            <a:r>
              <a:rPr lang="en-US" altLang="x-none">
                <a:ea typeface="ＭＳ Ｐゴシック" charset="-128"/>
              </a:rPr>
              <a:t>______________________________</a:t>
            </a:r>
          </a:p>
          <a:p>
            <a:pPr algn="ctr" eaLnBrk="1" hangingPunct="1">
              <a:buFontTx/>
              <a:buNone/>
            </a:pPr>
            <a:r>
              <a:rPr lang="en-US" altLang="x-none">
                <a:ea typeface="ＭＳ Ｐゴシック" charset="-128"/>
              </a:rPr>
              <a:t>______________________________</a:t>
            </a:r>
          </a:p>
          <a:p>
            <a:pPr algn="ctr" eaLnBrk="1" hangingPunct="1">
              <a:buFontTx/>
              <a:buNone/>
            </a:pPr>
            <a:r>
              <a:rPr lang="en-US" altLang="x-none">
                <a:ea typeface="ＭＳ Ｐゴシック" charset="-128"/>
              </a:rPr>
              <a:t>______________________________</a:t>
            </a:r>
          </a:p>
          <a:p>
            <a:pPr algn="ctr" eaLnBrk="1" hangingPunct="1">
              <a:buFontTx/>
              <a:buNone/>
            </a:pPr>
            <a:r>
              <a:rPr lang="en-US" altLang="x-none">
                <a:ea typeface="ＭＳ Ｐゴシック" charset="-128"/>
              </a:rPr>
              <a:t>______________________________</a:t>
            </a:r>
          </a:p>
          <a:p>
            <a:pPr algn="ctr" eaLnBrk="1" hangingPunct="1">
              <a:buFontTx/>
              <a:buNone/>
            </a:pPr>
            <a:r>
              <a:rPr lang="en-US" altLang="x-none">
                <a:ea typeface="ＭＳ Ｐゴシック" charset="-128"/>
              </a:rPr>
              <a:t>______________________________</a:t>
            </a:r>
          </a:p>
        </p:txBody>
      </p:sp>
      <p:sp>
        <p:nvSpPr>
          <p:cNvPr id="4" name="Slide Number Placeholder 3"/>
          <p:cNvSpPr>
            <a:spLocks noGrp="1"/>
          </p:cNvSpPr>
          <p:nvPr>
            <p:ph type="sldNum" sz="quarter" idx="12"/>
          </p:nvPr>
        </p:nvSpPr>
        <p:spPr/>
        <p:txBody>
          <a:bodyPr rtlCol="0"/>
          <a:lstStyle/>
          <a:p>
            <a:pPr fontAlgn="auto">
              <a:spcBef>
                <a:spcPts val="0"/>
              </a:spcBef>
              <a:spcAft>
                <a:spcPts val="0"/>
              </a:spcAft>
              <a:defRPr/>
            </a:pPr>
            <a:fld id="{439738D2-55F2-8143-A768-5AF5F7415AB6}"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15</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08900" y="4075906"/>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8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altLang="x-none">
                <a:ea typeface="ＭＳ Ｐゴシック" charset="-128"/>
              </a:rPr>
              <a:t>Existence of Others</a:t>
            </a:r>
          </a:p>
        </p:txBody>
      </p:sp>
      <p:sp>
        <p:nvSpPr>
          <p:cNvPr id="40963" name="Content Placeholder 2"/>
          <p:cNvSpPr>
            <a:spLocks noGrp="1"/>
          </p:cNvSpPr>
          <p:nvPr>
            <p:ph idx="1"/>
          </p:nvPr>
        </p:nvSpPr>
        <p:spPr>
          <a:xfrm>
            <a:off x="914400" y="1735138"/>
            <a:ext cx="5145088" cy="4056062"/>
          </a:xfrm>
        </p:spPr>
        <p:txBody>
          <a:bodyPr/>
          <a:lstStyle/>
          <a:p>
            <a:pPr eaLnBrk="1" hangingPunct="1">
              <a:buFontTx/>
              <a:buNone/>
            </a:pPr>
            <a:r>
              <a:rPr lang="en-US" altLang="x-none">
                <a:ea typeface="ＭＳ Ｐゴシック" charset="-128"/>
              </a:rPr>
              <a:t>Sartre offers something of a proof of the existence of others in much the way Kant tries to prove the existence of the self.</a:t>
            </a:r>
          </a:p>
          <a:p>
            <a:pPr eaLnBrk="1" hangingPunct="1">
              <a:buFontTx/>
              <a:buNone/>
            </a:pPr>
            <a:r>
              <a:rPr lang="en-US" altLang="x-none">
                <a:ea typeface="ＭＳ Ｐゴシック" charset="-128"/>
              </a:rPr>
              <a:t>In a </a:t>
            </a:r>
            <a:r>
              <a:rPr lang="en-US" altLang="x-none" i="1">
                <a:ea typeface="ＭＳ Ｐゴシック" charset="-128"/>
              </a:rPr>
              <a:t>Being and Nothingness</a:t>
            </a:r>
            <a:r>
              <a:rPr lang="en-US" altLang="x-none">
                <a:ea typeface="ＭＳ Ｐゴシック" charset="-128"/>
              </a:rPr>
              <a:t> chapter called “The Look,” he argues that the phenomenon of shame is possible only when our for-itself is an object of another consciousness. </a:t>
            </a:r>
          </a:p>
          <a:p>
            <a:pPr eaLnBrk="1" hangingPunct="1">
              <a:buFontTx/>
              <a:buNone/>
            </a:pPr>
            <a:r>
              <a:rPr lang="en-US" altLang="x-none">
                <a:ea typeface="ＭＳ Ｐゴシック" charset="-128"/>
              </a:rPr>
              <a:t>See </a:t>
            </a:r>
            <a:r>
              <a:rPr lang="en-US" altLang="x-none">
                <a:ea typeface="ＭＳ Ｐゴシック" charset="-128"/>
                <a:hlinkClick r:id="rId4"/>
              </a:rPr>
              <a:t>Paul Spade</a:t>
            </a:r>
            <a:r>
              <a:rPr lang="en-US" altLang="x-none">
                <a:ea typeface="ＭＳ Ｐゴシック" charset="-128"/>
              </a:rPr>
              <a:t>, p.211</a:t>
            </a:r>
          </a:p>
          <a:p>
            <a:pPr eaLnBrk="1" hangingPunct="1">
              <a:buFontTx/>
              <a:buNone/>
            </a:pPr>
            <a:endParaRPr lang="en-US" altLang="x-none">
              <a:ea typeface="ＭＳ Ｐゴシック" charset="-128"/>
            </a:endParaRPr>
          </a:p>
        </p:txBody>
      </p:sp>
      <p:sp>
        <p:nvSpPr>
          <p:cNvPr id="4" name="Slide Number Placeholder 3"/>
          <p:cNvSpPr>
            <a:spLocks noGrp="1"/>
          </p:cNvSpPr>
          <p:nvPr>
            <p:ph type="sldNum" sz="quarter" idx="12"/>
          </p:nvPr>
        </p:nvSpPr>
        <p:spPr/>
        <p:txBody>
          <a:bodyPr rtlCol="0"/>
          <a:lstStyle/>
          <a:p>
            <a:pPr fontAlgn="auto">
              <a:spcBef>
                <a:spcPts val="0"/>
              </a:spcBef>
              <a:spcAft>
                <a:spcPts val="0"/>
              </a:spcAft>
              <a:defRPr/>
            </a:pPr>
            <a:fld id="{7791F801-36E9-0D44-8A7A-427F90E591A1}"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16</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69025" y="1924050"/>
            <a:ext cx="2705100" cy="30099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9025" y="5476875"/>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altLang="x-none">
                <a:ea typeface="ＭＳ Ｐゴシック" charset="-128"/>
              </a:rPr>
              <a:t> </a:t>
            </a:r>
            <a:r>
              <a:rPr lang="en-US" altLang="x-none" sz="4000">
                <a:ea typeface="ＭＳ Ｐゴシック" charset="-128"/>
              </a:rPr>
              <a:t>Self-Consciousness</a:t>
            </a:r>
            <a:endParaRPr lang="en-US" altLang="x-none">
              <a:ea typeface="ＭＳ Ｐゴシック" charset="-128"/>
            </a:endParaRPr>
          </a:p>
        </p:txBody>
      </p:sp>
      <p:sp>
        <p:nvSpPr>
          <p:cNvPr id="31747" name="Content Placeholder 2"/>
          <p:cNvSpPr>
            <a:spLocks noGrp="1"/>
          </p:cNvSpPr>
          <p:nvPr>
            <p:ph idx="1"/>
          </p:nvPr>
        </p:nvSpPr>
        <p:spPr>
          <a:xfrm>
            <a:off x="914400" y="1735138"/>
            <a:ext cx="4086225" cy="4905375"/>
          </a:xfrm>
        </p:spPr>
        <p:txBody>
          <a:bodyPr>
            <a:normAutofit/>
          </a:bodyPr>
          <a:lstStyle/>
          <a:p>
            <a:pPr eaLnBrk="1" hangingPunct="1">
              <a:lnSpc>
                <a:spcPct val="80000"/>
              </a:lnSpc>
              <a:buFontTx/>
              <a:buNone/>
            </a:pPr>
            <a:r>
              <a:rPr lang="en-US" altLang="x-none" sz="2200">
                <a:ea typeface="ＭＳ Ｐゴシック" charset="-128"/>
              </a:rPr>
              <a:t>A. Non-positional consciousness:</a:t>
            </a:r>
          </a:p>
          <a:p>
            <a:pPr eaLnBrk="1" hangingPunct="1">
              <a:lnSpc>
                <a:spcPct val="80000"/>
              </a:lnSpc>
              <a:buFontTx/>
              <a:buNone/>
            </a:pPr>
            <a:r>
              <a:rPr lang="en-US" altLang="x-none" sz="2200">
                <a:ea typeface="ＭＳ Ｐゴシック" charset="-128"/>
              </a:rPr>
              <a:t>Consciousness is pure interiority, yet being transparent to itself, is always consciously conscious. </a:t>
            </a:r>
          </a:p>
          <a:p>
            <a:pPr eaLnBrk="1" hangingPunct="1">
              <a:lnSpc>
                <a:spcPct val="80000"/>
              </a:lnSpc>
              <a:buFontTx/>
              <a:buNone/>
            </a:pPr>
            <a:r>
              <a:rPr lang="en-US" altLang="x-none" sz="2200">
                <a:ea typeface="ＭＳ Ｐゴシック" charset="-128"/>
              </a:rPr>
              <a:t>B. Positional consciousness: </a:t>
            </a:r>
          </a:p>
          <a:p>
            <a:pPr eaLnBrk="1" hangingPunct="1">
              <a:lnSpc>
                <a:spcPct val="80000"/>
              </a:lnSpc>
              <a:buFontTx/>
              <a:buNone/>
            </a:pPr>
            <a:r>
              <a:rPr lang="en-US" altLang="x-none" sz="2200">
                <a:ea typeface="ＭＳ Ｐゴシック" charset="-128"/>
              </a:rPr>
              <a:t>Consciousness can be conscious of itself as an object: self-consciousness. Self-consciousness arises only after being observed by another (the Look). It is an unnatural conscious act to become self-conscious. Self-consciousness is a sickness.</a:t>
            </a:r>
          </a:p>
          <a:p>
            <a:pPr eaLnBrk="1" hangingPunct="1">
              <a:lnSpc>
                <a:spcPct val="80000"/>
              </a:lnSpc>
              <a:buFontTx/>
              <a:buNone/>
            </a:pPr>
            <a:endParaRPr lang="en-US" altLang="x-none" sz="2200">
              <a:ea typeface="ＭＳ Ｐゴシック" charset="-128"/>
            </a:endParaRPr>
          </a:p>
        </p:txBody>
      </p:sp>
      <p:pic>
        <p:nvPicPr>
          <p:cNvPr id="41988" name="Picture 7" descr="LS00938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94488" y="2147888"/>
            <a:ext cx="2309812"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1"/>
          <p:cNvSpPr>
            <a:spLocks noChangeArrowheads="1"/>
          </p:cNvSpPr>
          <p:nvPr/>
        </p:nvSpPr>
        <p:spPr bwMode="auto">
          <a:xfrm>
            <a:off x="5538788" y="2722563"/>
            <a:ext cx="823912" cy="822325"/>
          </a:xfrm>
          <a:prstGeom prst="rightArrow">
            <a:avLst>
              <a:gd name="adj1" fmla="val 50000"/>
              <a:gd name="adj2" fmla="val 49999"/>
            </a:avLst>
          </a:prstGeom>
          <a:noFill/>
          <a:ln w="12700">
            <a:solidFill>
              <a:srgbClr val="860605"/>
            </a:solidFill>
            <a:miter lim="800000"/>
            <a:headEnd/>
            <a:tailEnd/>
          </a:ln>
          <a:effectLst>
            <a:outerShdw blurRad="101600" dist="38100" dir="5400000" rotWithShape="0">
              <a:srgbClr val="000000">
                <a:alpha val="75000"/>
              </a:srgbClr>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8" name="Slide Number Placeholder 7"/>
          <p:cNvSpPr>
            <a:spLocks noGrp="1"/>
          </p:cNvSpPr>
          <p:nvPr>
            <p:ph type="sldNum" sz="quarter" idx="12"/>
          </p:nvPr>
        </p:nvSpPr>
        <p:spPr/>
        <p:txBody>
          <a:bodyPr rtlCol="0"/>
          <a:lstStyle/>
          <a:p>
            <a:pPr fontAlgn="auto">
              <a:spcBef>
                <a:spcPts val="0"/>
              </a:spcBef>
              <a:spcAft>
                <a:spcPts val="0"/>
              </a:spcAft>
              <a:defRPr/>
            </a:pPr>
            <a:fld id="{556F0206-FF18-B94E-B46B-52C842F97332}"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17</a:t>
            </a:fld>
            <a:endParaRPr lang="en-US" dirty="0">
              <a:gradFill>
                <a:gsLst>
                  <a:gs pos="0">
                    <a:schemeClr val="tx1">
                      <a:alpha val="10000"/>
                    </a:schemeClr>
                  </a:gs>
                  <a:gs pos="100000">
                    <a:schemeClr val="tx1">
                      <a:alpha val="10000"/>
                    </a:schemeClr>
                  </a:gs>
                </a:gsLst>
                <a:lin ang="5400000" scaled="0"/>
              </a:gradFill>
              <a:latin typeface="Impact" pitchFamily="34" charset="0"/>
              <a:ea typeface="+mn-ea"/>
            </a:endParaRPr>
          </a:p>
        </p:txBody>
      </p:sp>
      <p:sp>
        <p:nvSpPr>
          <p:cNvPr id="11" name="Right Arrow 10"/>
          <p:cNvSpPr>
            <a:spLocks noChangeArrowheads="1"/>
          </p:cNvSpPr>
          <p:nvPr/>
        </p:nvSpPr>
        <p:spPr bwMode="auto">
          <a:xfrm rot="5400000">
            <a:off x="5279232" y="1735931"/>
            <a:ext cx="823912" cy="822325"/>
          </a:xfrm>
          <a:prstGeom prst="rightArrow">
            <a:avLst>
              <a:gd name="adj1" fmla="val 50000"/>
              <a:gd name="adj2" fmla="val 49999"/>
            </a:avLst>
          </a:prstGeom>
          <a:noFill/>
          <a:ln w="12700">
            <a:solidFill>
              <a:srgbClr val="860605"/>
            </a:solidFill>
            <a:miter lim="800000"/>
            <a:headEnd/>
            <a:tailEnd/>
          </a:ln>
          <a:effectLst>
            <a:outerShdw blurRad="101600" dist="38100" dir="5400000" rotWithShape="0">
              <a:srgbClr val="000000">
                <a:alpha val="75000"/>
              </a:srgbClr>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41992" name="Rectangle 12"/>
          <p:cNvSpPr>
            <a:spLocks noChangeArrowheads="1"/>
          </p:cNvSpPr>
          <p:nvPr/>
        </p:nvSpPr>
        <p:spPr bwMode="auto">
          <a:xfrm>
            <a:off x="5173663" y="2921000"/>
            <a:ext cx="354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800" b="1">
                <a:latin typeface="Lucida Grande" charset="0"/>
              </a:rPr>
              <a:t>Α</a:t>
            </a:r>
            <a:endParaRPr lang="en-US" altLang="x-none" sz="1800"/>
          </a:p>
        </p:txBody>
      </p:sp>
      <p:sp>
        <p:nvSpPr>
          <p:cNvPr id="41993" name="Rectangle 13"/>
          <p:cNvSpPr>
            <a:spLocks noChangeArrowheads="1"/>
          </p:cNvSpPr>
          <p:nvPr/>
        </p:nvSpPr>
        <p:spPr bwMode="auto">
          <a:xfrm>
            <a:off x="5502275" y="1347788"/>
            <a:ext cx="33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800" b="1">
                <a:latin typeface="Lucida Grande" charset="0"/>
              </a:rPr>
              <a:t>Β</a:t>
            </a:r>
            <a:endParaRPr lang="en-US" altLang="x-none" sz="18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94462" y="5251450"/>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altLang="x-none">
                <a:ea typeface="ＭＳ Ｐゴシック" charset="-128"/>
              </a:rPr>
              <a:t>More Consequences: </a:t>
            </a:r>
            <a:br>
              <a:rPr lang="en-US" altLang="x-none">
                <a:ea typeface="ＭＳ Ｐゴシック" charset="-128"/>
              </a:rPr>
            </a:br>
            <a:r>
              <a:rPr lang="en-US" altLang="x-none">
                <a:ea typeface="ＭＳ Ｐゴシック" charset="-128"/>
              </a:rPr>
              <a:t>Radical Freedom</a:t>
            </a:r>
          </a:p>
        </p:txBody>
      </p:sp>
      <p:sp>
        <p:nvSpPr>
          <p:cNvPr id="3" name="Content Placeholder 2"/>
          <p:cNvSpPr>
            <a:spLocks noGrp="1"/>
          </p:cNvSpPr>
          <p:nvPr>
            <p:ph idx="1"/>
          </p:nvPr>
        </p:nvSpPr>
        <p:spPr>
          <a:xfrm>
            <a:off x="914400" y="1735138"/>
            <a:ext cx="4616450" cy="4729162"/>
          </a:xfrm>
        </p:spPr>
        <p:txBody>
          <a:bodyPr>
            <a:normAutofit/>
          </a:bodyPr>
          <a:lstStyle/>
          <a:p>
            <a:pPr eaLnBrk="1" hangingPunct="1">
              <a:lnSpc>
                <a:spcPct val="90000"/>
              </a:lnSpc>
              <a:buFontTx/>
              <a:buNone/>
            </a:pPr>
            <a:r>
              <a:rPr lang="en-US" altLang="x-none">
                <a:ea typeface="ＭＳ Ｐゴシック" charset="-128"/>
              </a:rPr>
              <a:t>An enormous theme in Existentialism is the role of radical freedom. Perhaps because of its non-being, consciousness is radically free (at least it is experienced as such).</a:t>
            </a:r>
          </a:p>
          <a:p>
            <a:pPr eaLnBrk="1" hangingPunct="1">
              <a:lnSpc>
                <a:spcPct val="90000"/>
              </a:lnSpc>
              <a:buFontTx/>
              <a:buNone/>
            </a:pPr>
            <a:r>
              <a:rPr lang="en-US" altLang="x-none">
                <a:ea typeface="ＭＳ Ｐゴシック" charset="-128"/>
              </a:rPr>
              <a:t>Have you ever looked over the railing on a bridge and realized you could jump? Did it frighten you? If it did, you were, that moment, aware of your radical freedom.</a:t>
            </a:r>
          </a:p>
        </p:txBody>
      </p:sp>
      <p:sp>
        <p:nvSpPr>
          <p:cNvPr id="6" name="Slide Number Placeholder 5"/>
          <p:cNvSpPr>
            <a:spLocks noGrp="1"/>
          </p:cNvSpPr>
          <p:nvPr>
            <p:ph type="sldNum" sz="quarter" idx="12"/>
          </p:nvPr>
        </p:nvSpPr>
        <p:spPr/>
        <p:txBody>
          <a:bodyPr rtlCol="0"/>
          <a:lstStyle/>
          <a:p>
            <a:pPr fontAlgn="auto">
              <a:spcBef>
                <a:spcPts val="0"/>
              </a:spcBef>
              <a:spcAft>
                <a:spcPts val="0"/>
              </a:spcAft>
              <a:defRPr/>
            </a:pPr>
            <a:fld id="{70D058F4-56FB-8A4D-973D-2DD4E3242D6F}"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18</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0075" y="2062163"/>
            <a:ext cx="3289300" cy="24638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73044" y="5344318"/>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altLang="x-none">
                <a:ea typeface="ＭＳ Ｐゴシック" charset="-128"/>
              </a:rPr>
              <a:t>Masochism and Sadism</a:t>
            </a:r>
          </a:p>
        </p:txBody>
      </p:sp>
      <p:sp>
        <p:nvSpPr>
          <p:cNvPr id="3" name="Content Placeholder 2"/>
          <p:cNvSpPr>
            <a:spLocks noGrp="1"/>
          </p:cNvSpPr>
          <p:nvPr>
            <p:ph idx="1"/>
          </p:nvPr>
        </p:nvSpPr>
        <p:spPr>
          <a:xfrm>
            <a:off x="914400" y="1735138"/>
            <a:ext cx="4651375" cy="4592637"/>
          </a:xfrm>
        </p:spPr>
        <p:txBody>
          <a:bodyPr>
            <a:normAutofit/>
          </a:bodyPr>
          <a:lstStyle/>
          <a:p>
            <a:pPr eaLnBrk="1" hangingPunct="1">
              <a:lnSpc>
                <a:spcPct val="80000"/>
              </a:lnSpc>
              <a:buFontTx/>
              <a:buNone/>
            </a:pPr>
            <a:r>
              <a:rPr lang="en-US" altLang="x-none" sz="2000">
                <a:ea typeface="ＭＳ Ｐゴシック" charset="-128"/>
              </a:rPr>
              <a:t>Hell isn’t always other people. Sometimes others are a sort of salvation:</a:t>
            </a:r>
          </a:p>
          <a:p>
            <a:pPr eaLnBrk="1" hangingPunct="1">
              <a:lnSpc>
                <a:spcPct val="80000"/>
              </a:lnSpc>
              <a:buFontTx/>
              <a:buNone/>
            </a:pPr>
            <a:r>
              <a:rPr lang="en-US" altLang="x-none" sz="2000">
                <a:ea typeface="ＭＳ Ｐゴシック" charset="-128"/>
              </a:rPr>
              <a:t>If your experience of radical freedom is intense or vivid, you will feel the need to think of yourself as an object. </a:t>
            </a:r>
          </a:p>
          <a:p>
            <a:pPr eaLnBrk="1" hangingPunct="1">
              <a:lnSpc>
                <a:spcPct val="80000"/>
              </a:lnSpc>
              <a:buFontTx/>
              <a:buChar char="•"/>
            </a:pPr>
            <a:r>
              <a:rPr lang="en-US" altLang="x-none" sz="2000">
                <a:ea typeface="ＭＳ Ｐゴシック" charset="-128"/>
              </a:rPr>
              <a:t>Objects are definite, inert things. </a:t>
            </a:r>
          </a:p>
          <a:p>
            <a:pPr eaLnBrk="1" hangingPunct="1">
              <a:lnSpc>
                <a:spcPct val="80000"/>
              </a:lnSpc>
              <a:buFontTx/>
              <a:buChar char="•"/>
            </a:pPr>
            <a:r>
              <a:rPr lang="en-US" altLang="x-none" sz="2000">
                <a:ea typeface="ＭＳ Ｐゴシック" charset="-128"/>
              </a:rPr>
              <a:t>Objects lack freedom. </a:t>
            </a:r>
          </a:p>
          <a:p>
            <a:pPr eaLnBrk="1" hangingPunct="1">
              <a:lnSpc>
                <a:spcPct val="80000"/>
              </a:lnSpc>
              <a:buFontTx/>
              <a:buChar char="•"/>
            </a:pPr>
            <a:r>
              <a:rPr lang="en-US" altLang="x-none" sz="2000">
                <a:ea typeface="ＭＳ Ｐゴシック" charset="-128"/>
              </a:rPr>
              <a:t>Objects are safe.</a:t>
            </a:r>
          </a:p>
          <a:p>
            <a:pPr eaLnBrk="1" hangingPunct="1">
              <a:lnSpc>
                <a:spcPct val="80000"/>
              </a:lnSpc>
              <a:buFontTx/>
              <a:buNone/>
            </a:pPr>
            <a:r>
              <a:rPr lang="en-US" altLang="x-none" sz="2000">
                <a:ea typeface="ＭＳ Ｐゴシック" charset="-128"/>
              </a:rPr>
              <a:t>If you want to feel that safety, tone down that unnerving sense of freedom, gain that sense of identity, you will need someone willing to objectify you.</a:t>
            </a:r>
          </a:p>
        </p:txBody>
      </p:sp>
      <p:sp>
        <p:nvSpPr>
          <p:cNvPr id="4" name="Slide Number Placeholder 3"/>
          <p:cNvSpPr>
            <a:spLocks noGrp="1"/>
          </p:cNvSpPr>
          <p:nvPr>
            <p:ph type="sldNum" sz="quarter" idx="12"/>
          </p:nvPr>
        </p:nvSpPr>
        <p:spPr/>
        <p:txBody>
          <a:bodyPr rtlCol="0"/>
          <a:lstStyle/>
          <a:p>
            <a:pPr fontAlgn="auto">
              <a:spcBef>
                <a:spcPts val="0"/>
              </a:spcBef>
              <a:spcAft>
                <a:spcPts val="0"/>
              </a:spcAft>
              <a:defRPr/>
            </a:pPr>
            <a:fld id="{7E7DBF92-FA72-3C4B-8CB0-F15830EEFC4E}"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19</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6" name="Picture 5"/>
          <p:cNvPicPr>
            <a:picLocks noChangeAspect="1"/>
          </p:cNvPicPr>
          <p:nvPr/>
        </p:nvPicPr>
        <p:blipFill>
          <a:blip r:embed="rId4"/>
          <a:stretch>
            <a:fillRect/>
          </a:stretch>
        </p:blipFill>
        <p:spPr>
          <a:xfrm>
            <a:off x="6000750" y="2000250"/>
            <a:ext cx="2857500" cy="2857500"/>
          </a:xfrm>
          <a:prstGeom prst="rect">
            <a:avLst/>
          </a:prstGeom>
          <a:ln>
            <a:noFill/>
          </a:ln>
          <a:effectLst>
            <a:softEdge rad="112500"/>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01606" y="5495925"/>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7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altLang="x-none" dirty="0">
                <a:ea typeface="ＭＳ Ｐゴシック" charset="-128"/>
              </a:rPr>
              <a:t>Three Worldviews</a:t>
            </a:r>
          </a:p>
        </p:txBody>
      </p:sp>
      <p:sp>
        <p:nvSpPr>
          <p:cNvPr id="3" name="Content Placeholder 2"/>
          <p:cNvSpPr>
            <a:spLocks noGrp="1"/>
          </p:cNvSpPr>
          <p:nvPr>
            <p:ph idx="1"/>
          </p:nvPr>
        </p:nvSpPr>
        <p:spPr/>
        <p:txBody>
          <a:bodyPr>
            <a:normAutofit/>
          </a:bodyPr>
          <a:lstStyle/>
          <a:p>
            <a:pPr eaLnBrk="1" hangingPunct="1">
              <a:lnSpc>
                <a:spcPct val="90000"/>
              </a:lnSpc>
              <a:buFontTx/>
              <a:buNone/>
            </a:pPr>
            <a:r>
              <a:rPr lang="en-US" altLang="x-none" sz="2200" dirty="0">
                <a:ea typeface="ＭＳ Ｐゴシック" charset="-128"/>
              </a:rPr>
              <a:t>After Skepticism did its worst, the Western intellectual scene responded in 3 basic ways:</a:t>
            </a:r>
          </a:p>
          <a:p>
            <a:pPr eaLnBrk="1" hangingPunct="1">
              <a:lnSpc>
                <a:spcPct val="90000"/>
              </a:lnSpc>
              <a:buFontTx/>
              <a:buAutoNum type="arabicPeriod"/>
            </a:pPr>
            <a:r>
              <a:rPr lang="en-US" altLang="x-none" sz="2200" dirty="0">
                <a:ea typeface="ＭＳ Ｐゴシック" charset="-128"/>
              </a:rPr>
              <a:t>Existentialism</a:t>
            </a:r>
          </a:p>
          <a:p>
            <a:pPr eaLnBrk="1" hangingPunct="1">
              <a:lnSpc>
                <a:spcPct val="90000"/>
              </a:lnSpc>
              <a:buFontTx/>
              <a:buAutoNum type="arabicPeriod"/>
            </a:pPr>
            <a:r>
              <a:rPr lang="en-US" altLang="x-none" sz="2200" dirty="0">
                <a:ea typeface="ＭＳ Ｐゴシック" charset="-128"/>
              </a:rPr>
              <a:t>Naturalism</a:t>
            </a:r>
          </a:p>
          <a:p>
            <a:pPr eaLnBrk="1" hangingPunct="1">
              <a:lnSpc>
                <a:spcPct val="90000"/>
              </a:lnSpc>
              <a:buFontTx/>
              <a:buAutoNum type="arabicPeriod"/>
            </a:pPr>
            <a:r>
              <a:rPr lang="en-US" altLang="x-none" sz="2200" dirty="0">
                <a:ea typeface="ＭＳ Ｐゴシック" charset="-128"/>
              </a:rPr>
              <a:t>Theism</a:t>
            </a:r>
          </a:p>
          <a:p>
            <a:pPr eaLnBrk="1" hangingPunct="1">
              <a:lnSpc>
                <a:spcPct val="90000"/>
              </a:lnSpc>
              <a:buFontTx/>
              <a:buNone/>
            </a:pPr>
            <a:r>
              <a:rPr lang="en-US" altLang="x-none" sz="2200" dirty="0">
                <a:ea typeface="ＭＳ Ｐゴシック" charset="-128"/>
              </a:rPr>
              <a:t>Some existentialists are theists, some naturalists are theists, but, generally, skepticism lead thinkers to not just epistemological positions, but to full-scale worldview commitments.</a:t>
            </a:r>
          </a:p>
        </p:txBody>
      </p:sp>
      <p:sp>
        <p:nvSpPr>
          <p:cNvPr id="4" name="Slide Number Placeholder 3"/>
          <p:cNvSpPr>
            <a:spLocks noGrp="1"/>
          </p:cNvSpPr>
          <p:nvPr>
            <p:ph type="sldNum" sz="quarter" idx="12"/>
          </p:nvPr>
        </p:nvSpPr>
        <p:spPr/>
        <p:txBody>
          <a:bodyPr rtlCol="0"/>
          <a:lstStyle/>
          <a:p>
            <a:pPr fontAlgn="auto">
              <a:spcBef>
                <a:spcPts val="0"/>
              </a:spcBef>
              <a:spcAft>
                <a:spcPts val="0"/>
              </a:spcAft>
              <a:defRPr/>
            </a:pPr>
            <a:fld id="{7650B173-B8AE-0A4A-8236-9E0DA5176C91}"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2</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38888" y="5572919"/>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6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x-none">
                <a:ea typeface="ＭＳ Ｐゴシック" charset="-128"/>
              </a:rPr>
              <a:t>Masochism and Sadism</a:t>
            </a:r>
          </a:p>
        </p:txBody>
      </p:sp>
      <p:sp>
        <p:nvSpPr>
          <p:cNvPr id="3" name="Content Placeholder 2"/>
          <p:cNvSpPr>
            <a:spLocks noGrp="1"/>
          </p:cNvSpPr>
          <p:nvPr>
            <p:ph idx="1"/>
          </p:nvPr>
        </p:nvSpPr>
        <p:spPr>
          <a:xfrm>
            <a:off x="914400" y="1735138"/>
            <a:ext cx="4651375" cy="4592637"/>
          </a:xfrm>
        </p:spPr>
        <p:txBody>
          <a:bodyPr>
            <a:normAutofit/>
          </a:bodyPr>
          <a:lstStyle/>
          <a:p>
            <a:pPr eaLnBrk="1" hangingPunct="1">
              <a:lnSpc>
                <a:spcPct val="80000"/>
              </a:lnSpc>
              <a:buFontTx/>
              <a:buNone/>
            </a:pPr>
            <a:r>
              <a:rPr lang="en-US" altLang="x-none" sz="2000">
                <a:ea typeface="ＭＳ Ｐゴシック" charset="-128"/>
              </a:rPr>
              <a:t>Hell isn’t always other people. Sometimes others are a sort of salvation:</a:t>
            </a:r>
          </a:p>
          <a:p>
            <a:pPr eaLnBrk="1" hangingPunct="1">
              <a:lnSpc>
                <a:spcPct val="80000"/>
              </a:lnSpc>
              <a:buFontTx/>
              <a:buNone/>
            </a:pPr>
            <a:r>
              <a:rPr lang="en-US" altLang="x-none" sz="2000">
                <a:ea typeface="ＭＳ Ｐゴシック" charset="-128"/>
              </a:rPr>
              <a:t>If your identity is onerous, you assert your subjectivity by objectifying others and turning back their gaze. </a:t>
            </a:r>
          </a:p>
          <a:p>
            <a:pPr eaLnBrk="1" hangingPunct="1">
              <a:lnSpc>
                <a:spcPct val="80000"/>
              </a:lnSpc>
              <a:buFontTx/>
              <a:buChar char="•"/>
            </a:pPr>
            <a:r>
              <a:rPr lang="en-US" altLang="x-none" sz="2000">
                <a:ea typeface="ＭＳ Ｐゴシック" charset="-128"/>
              </a:rPr>
              <a:t>Subjects are indefinite, active wills. </a:t>
            </a:r>
          </a:p>
          <a:p>
            <a:pPr eaLnBrk="1" hangingPunct="1">
              <a:lnSpc>
                <a:spcPct val="80000"/>
              </a:lnSpc>
              <a:buFontTx/>
              <a:buChar char="•"/>
            </a:pPr>
            <a:r>
              <a:rPr lang="en-US" altLang="x-none" sz="2000">
                <a:ea typeface="ＭＳ Ｐゴシック" charset="-128"/>
              </a:rPr>
              <a:t>Subjects are free. </a:t>
            </a:r>
          </a:p>
          <a:p>
            <a:pPr eaLnBrk="1" hangingPunct="1">
              <a:lnSpc>
                <a:spcPct val="80000"/>
              </a:lnSpc>
              <a:buFontTx/>
              <a:buChar char="•"/>
            </a:pPr>
            <a:r>
              <a:rPr lang="en-US" altLang="x-none" sz="2000">
                <a:ea typeface="ＭＳ Ｐゴシック" charset="-128"/>
              </a:rPr>
              <a:t>Subjects are unpredictable.</a:t>
            </a:r>
          </a:p>
          <a:p>
            <a:pPr eaLnBrk="1" hangingPunct="1">
              <a:lnSpc>
                <a:spcPct val="80000"/>
              </a:lnSpc>
              <a:buFontTx/>
              <a:buNone/>
            </a:pPr>
            <a:r>
              <a:rPr lang="en-US" altLang="x-none" sz="2000">
                <a:ea typeface="ＭＳ Ｐゴシック" charset="-128"/>
              </a:rPr>
              <a:t>If you want to feel that unpredictability, gain that sense of freedom, quash that sense of identity or objectness, you will need someone willing to submit to you.</a:t>
            </a:r>
          </a:p>
        </p:txBody>
      </p:sp>
      <p:sp>
        <p:nvSpPr>
          <p:cNvPr id="4" name="Slide Number Placeholder 3"/>
          <p:cNvSpPr>
            <a:spLocks noGrp="1"/>
          </p:cNvSpPr>
          <p:nvPr>
            <p:ph type="sldNum" sz="quarter" idx="12"/>
          </p:nvPr>
        </p:nvSpPr>
        <p:spPr/>
        <p:txBody>
          <a:bodyPr rtlCol="0"/>
          <a:lstStyle/>
          <a:p>
            <a:pPr fontAlgn="auto">
              <a:spcBef>
                <a:spcPts val="0"/>
              </a:spcBef>
              <a:spcAft>
                <a:spcPts val="0"/>
              </a:spcAft>
              <a:defRPr/>
            </a:pPr>
            <a:fld id="{61E1AE8E-F591-F748-A59C-6059D055FD55}"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20</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7" name="Picture 6"/>
          <p:cNvPicPr>
            <a:picLocks noChangeAspect="1"/>
          </p:cNvPicPr>
          <p:nvPr/>
        </p:nvPicPr>
        <p:blipFill>
          <a:blip r:embed="rId4"/>
          <a:stretch>
            <a:fillRect/>
          </a:stretch>
        </p:blipFill>
        <p:spPr>
          <a:xfrm>
            <a:off x="5565339" y="2254250"/>
            <a:ext cx="3454400" cy="2349500"/>
          </a:xfrm>
          <a:prstGeom prst="rect">
            <a:avLst/>
          </a:prstGeom>
          <a:ln>
            <a:noFill/>
          </a:ln>
          <a:effectLst>
            <a:softEdge rad="112500"/>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1581" y="5315744"/>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7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altLang="x-none">
                <a:ea typeface="ＭＳ Ｐゴシック" charset="-128"/>
              </a:rPr>
              <a:t>Nausea</a:t>
            </a:r>
          </a:p>
        </p:txBody>
      </p:sp>
      <p:sp>
        <p:nvSpPr>
          <p:cNvPr id="46083" name="Content Placeholder 2"/>
          <p:cNvSpPr>
            <a:spLocks noGrp="1"/>
          </p:cNvSpPr>
          <p:nvPr>
            <p:ph idx="1"/>
          </p:nvPr>
        </p:nvSpPr>
        <p:spPr>
          <a:xfrm>
            <a:off x="914400" y="1735138"/>
            <a:ext cx="4765675" cy="4729162"/>
          </a:xfrm>
        </p:spPr>
        <p:txBody>
          <a:bodyPr/>
          <a:lstStyle/>
          <a:p>
            <a:pPr eaLnBrk="1" hangingPunct="1">
              <a:buFontTx/>
              <a:buNone/>
            </a:pPr>
            <a:r>
              <a:rPr lang="en-US" altLang="x-none">
                <a:ea typeface="ＭＳ Ｐゴシック" charset="-128"/>
              </a:rPr>
              <a:t>Being radically free leaves the for-itself radically responsible for its choices.</a:t>
            </a:r>
          </a:p>
          <a:p>
            <a:pPr eaLnBrk="1" hangingPunct="1">
              <a:buFontTx/>
              <a:buNone/>
            </a:pPr>
            <a:r>
              <a:rPr lang="en-US" altLang="x-none">
                <a:ea typeface="ＭＳ Ｐゴシック" charset="-128"/>
              </a:rPr>
              <a:t>Nausea arises when we realize the enormity of our moral responsibility.</a:t>
            </a:r>
          </a:p>
          <a:p>
            <a:pPr eaLnBrk="1" hangingPunct="1">
              <a:buFontTx/>
              <a:buNone/>
            </a:pPr>
            <a:r>
              <a:rPr lang="en-US" altLang="x-none">
                <a:ea typeface="ＭＳ Ｐゴシック" charset="-128"/>
              </a:rPr>
              <a:t>Nausea arises when we notice our freedom to control how we see things, others, our lives generally … a main theme in the novel.</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1563" y="1735138"/>
            <a:ext cx="2540000" cy="38608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rtlCol="0"/>
          <a:lstStyle/>
          <a:p>
            <a:pPr fontAlgn="auto">
              <a:spcBef>
                <a:spcPts val="0"/>
              </a:spcBef>
              <a:spcAft>
                <a:spcPts val="0"/>
              </a:spcAft>
              <a:defRPr/>
            </a:pPr>
            <a:fld id="{D1D42446-4600-3145-B5A2-A4CE7D55FE24}"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21</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09419" y="5611019"/>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altLang="x-none">
                <a:ea typeface="ＭＳ Ｐゴシック" charset="-128"/>
              </a:rPr>
              <a:t>Bad Faith</a:t>
            </a:r>
          </a:p>
        </p:txBody>
      </p:sp>
      <p:sp>
        <p:nvSpPr>
          <p:cNvPr id="3" name="Content Placeholder 2"/>
          <p:cNvSpPr>
            <a:spLocks noGrp="1"/>
          </p:cNvSpPr>
          <p:nvPr>
            <p:ph idx="1"/>
          </p:nvPr>
        </p:nvSpPr>
        <p:spPr>
          <a:xfrm>
            <a:off x="914400" y="1735138"/>
            <a:ext cx="3944938" cy="5011737"/>
          </a:xfrm>
        </p:spPr>
        <p:txBody>
          <a:bodyPr>
            <a:normAutofit/>
          </a:bodyPr>
          <a:lstStyle/>
          <a:p>
            <a:pPr eaLnBrk="1" hangingPunct="1">
              <a:lnSpc>
                <a:spcPct val="80000"/>
              </a:lnSpc>
              <a:buFontTx/>
              <a:buNone/>
            </a:pPr>
            <a:r>
              <a:rPr lang="en-US" altLang="x-none" sz="1700">
                <a:ea typeface="ＭＳ Ｐゴシック" charset="-128"/>
              </a:rPr>
              <a:t>Bad Faith is a condition in which we conceal the truth from ourselves (something possible only for a contradictory being … since concealing a truth requires that we know what to hide).</a:t>
            </a:r>
          </a:p>
          <a:p>
            <a:pPr eaLnBrk="1" hangingPunct="1">
              <a:lnSpc>
                <a:spcPct val="80000"/>
              </a:lnSpc>
              <a:buFontTx/>
              <a:buNone/>
            </a:pPr>
            <a:r>
              <a:rPr lang="en-US" altLang="x-none" sz="1700">
                <a:ea typeface="ＭＳ Ｐゴシック" charset="-128"/>
              </a:rPr>
              <a:t>Sartre’s example is a homosexual pederast. The man believes he only has sex with boys occasionally, and from curiosity, playfulness, etc. He exhibits bad faith.</a:t>
            </a:r>
          </a:p>
          <a:p>
            <a:pPr eaLnBrk="1" hangingPunct="1">
              <a:lnSpc>
                <a:spcPct val="80000"/>
              </a:lnSpc>
              <a:buFontTx/>
              <a:buNone/>
            </a:pPr>
            <a:r>
              <a:rPr lang="en-US" altLang="x-none" sz="1700">
                <a:ea typeface="ＭＳ Ｐゴシック" charset="-128"/>
              </a:rPr>
              <a:t>On the other hand, Sartre considers the champion of sincerity who wants him to admit his homosexual pederasty. The sincere man also exhibits bad faith, since human reality does not admit of identity. No one can </a:t>
            </a:r>
            <a:r>
              <a:rPr lang="en-US" altLang="x-none" sz="1700" i="1">
                <a:ea typeface="ＭＳ Ｐゴシック" charset="-128"/>
              </a:rPr>
              <a:t>be</a:t>
            </a:r>
            <a:r>
              <a:rPr lang="en-US" altLang="x-none" sz="1700">
                <a:ea typeface="ＭＳ Ｐゴシック" charset="-128"/>
              </a:rPr>
              <a:t> a homosexual pederast … except in the sense that they can exhibit a pattern of conduct. </a:t>
            </a:r>
          </a:p>
          <a:p>
            <a:pPr eaLnBrk="1" hangingPunct="1">
              <a:lnSpc>
                <a:spcPct val="80000"/>
              </a:lnSpc>
              <a:buFontTx/>
              <a:buNone/>
            </a:pPr>
            <a:r>
              <a:rPr lang="en-US" altLang="x-none" sz="1700">
                <a:ea typeface="ＭＳ Ｐゴシック" charset="-128"/>
                <a:hlinkClick r:id="rId4"/>
              </a:rPr>
              <a:t>Read an excerpt about Bad Faith</a:t>
            </a:r>
            <a:endParaRPr lang="en-US" altLang="x-none" sz="1700">
              <a:ea typeface="ＭＳ Ｐゴシック" charset="-128"/>
            </a:endParaRPr>
          </a:p>
          <a:p>
            <a:pPr eaLnBrk="1" hangingPunct="1">
              <a:lnSpc>
                <a:spcPct val="80000"/>
              </a:lnSpc>
              <a:buFontTx/>
              <a:buNone/>
            </a:pPr>
            <a:endParaRPr lang="en-US" altLang="x-none" sz="1700">
              <a:ea typeface="ＭＳ Ｐゴシック" charset="-128"/>
            </a:endParaRPr>
          </a:p>
          <a:p>
            <a:pPr eaLnBrk="1" hangingPunct="1">
              <a:lnSpc>
                <a:spcPct val="80000"/>
              </a:lnSpc>
              <a:buFontTx/>
              <a:buNone/>
            </a:pPr>
            <a:endParaRPr lang="en-US" altLang="x-none" sz="1700">
              <a:ea typeface="ＭＳ Ｐゴシック" charset="-128"/>
            </a:endParaRPr>
          </a:p>
          <a:p>
            <a:pPr eaLnBrk="1" hangingPunct="1">
              <a:lnSpc>
                <a:spcPct val="80000"/>
              </a:lnSpc>
              <a:buFontTx/>
              <a:buNone/>
            </a:pPr>
            <a:endParaRPr lang="en-US" altLang="x-none" sz="1700">
              <a:ea typeface="ＭＳ Ｐゴシック" charset="-128"/>
            </a:endParaRPr>
          </a:p>
          <a:p>
            <a:pPr eaLnBrk="1" hangingPunct="1">
              <a:lnSpc>
                <a:spcPct val="80000"/>
              </a:lnSpc>
              <a:buFontTx/>
              <a:buNone/>
            </a:pPr>
            <a:endParaRPr lang="en-US" altLang="x-none" sz="1700">
              <a:ea typeface="ＭＳ Ｐゴシック" charset="-128"/>
            </a:endParaRPr>
          </a:p>
          <a:p>
            <a:pPr eaLnBrk="1" hangingPunct="1">
              <a:lnSpc>
                <a:spcPct val="80000"/>
              </a:lnSpc>
              <a:buFontTx/>
              <a:buNone/>
            </a:pPr>
            <a:endParaRPr lang="en-US" altLang="x-none" sz="1700">
              <a:ea typeface="ＭＳ Ｐゴシック" charset="-128"/>
            </a:endParaRPr>
          </a:p>
        </p:txBody>
      </p:sp>
      <p:sp>
        <p:nvSpPr>
          <p:cNvPr id="4" name="Slide Number Placeholder 3"/>
          <p:cNvSpPr>
            <a:spLocks noGrp="1"/>
          </p:cNvSpPr>
          <p:nvPr>
            <p:ph type="sldNum" sz="quarter" idx="12"/>
          </p:nvPr>
        </p:nvSpPr>
        <p:spPr/>
        <p:txBody>
          <a:bodyPr rtlCol="0"/>
          <a:lstStyle/>
          <a:p>
            <a:pPr fontAlgn="auto">
              <a:spcBef>
                <a:spcPts val="0"/>
              </a:spcBef>
              <a:spcAft>
                <a:spcPts val="0"/>
              </a:spcAft>
              <a:defRPr/>
            </a:pPr>
            <a:fld id="{689F4576-BA84-C14F-9722-AB82309C1C2B}"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22</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26038" y="1735138"/>
            <a:ext cx="3543300" cy="22860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Box 5"/>
          <p:cNvSpPr txBox="1">
            <a:spLocks noChangeArrowheads="1"/>
          </p:cNvSpPr>
          <p:nvPr/>
        </p:nvSpPr>
        <p:spPr bwMode="auto">
          <a:xfrm>
            <a:off x="5091113" y="4144963"/>
            <a:ext cx="29083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800"/>
              <a:t>Any time we identify with our role playing, we exhibit bad faith.</a:t>
            </a:r>
          </a:p>
          <a:p>
            <a:pPr eaLnBrk="1" hangingPunct="1"/>
            <a:endParaRPr lang="en-US" altLang="x-none" sz="1800"/>
          </a:p>
          <a:p>
            <a:pPr eaLnBrk="1" hangingPunct="1"/>
            <a:r>
              <a:rPr lang="en-US" altLang="x-none" sz="1800"/>
              <a:t>When we consider ourselves only role players, we exhibit bad faith.</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1575" y="5703095"/>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6675"/>
            <a:ext cx="6696075" cy="1371600"/>
          </a:xfrm>
        </p:spPr>
        <p:txBody>
          <a:bodyPr>
            <a:normAutofit/>
          </a:bodyPr>
          <a:lstStyle/>
          <a:p>
            <a:pPr eaLnBrk="1" hangingPunct="1"/>
            <a:r>
              <a:rPr lang="en-US" altLang="x-none" sz="4100">
                <a:ea typeface="ＭＳ Ｐゴシック" charset="-128"/>
              </a:rPr>
              <a:t>Does the Mind Know an External World?</a:t>
            </a:r>
          </a:p>
        </p:txBody>
      </p:sp>
      <p:sp>
        <p:nvSpPr>
          <p:cNvPr id="3" name="Content Placeholder 2"/>
          <p:cNvSpPr>
            <a:spLocks noGrp="1"/>
          </p:cNvSpPr>
          <p:nvPr>
            <p:ph idx="1"/>
          </p:nvPr>
        </p:nvSpPr>
        <p:spPr>
          <a:xfrm>
            <a:off x="676275" y="2298700"/>
            <a:ext cx="7313613" cy="4359275"/>
          </a:xfrm>
        </p:spPr>
        <p:txBody>
          <a:bodyPr>
            <a:normAutofit/>
          </a:bodyPr>
          <a:lstStyle/>
          <a:p>
            <a:pPr eaLnBrk="1" hangingPunct="1">
              <a:lnSpc>
                <a:spcPct val="80000"/>
              </a:lnSpc>
              <a:buClr>
                <a:srgbClr val="7A500A"/>
              </a:buClr>
              <a:buFont typeface="Wingdings" charset="2"/>
              <a:buNone/>
            </a:pPr>
            <a:r>
              <a:rPr lang="en-US" altLang="x-none" sz="2000">
                <a:ea typeface="ＭＳ Ｐゴシック" charset="-128"/>
              </a:rPr>
              <a:t>According to Sartre, the mind is an object for consciousness, but we can, still, ask about knowledge: our knowledge extends this far:</a:t>
            </a:r>
          </a:p>
          <a:p>
            <a:pPr eaLnBrk="1" hangingPunct="1">
              <a:lnSpc>
                <a:spcPct val="80000"/>
              </a:lnSpc>
              <a:buFont typeface="Wingdings" charset="2"/>
              <a:buChar char="u"/>
            </a:pPr>
            <a:r>
              <a:rPr lang="en-US" altLang="x-none" sz="2000">
                <a:ea typeface="ＭＳ Ｐゴシック" charset="-128"/>
              </a:rPr>
              <a:t>Of our own existence: no knowledge (slide 17) … the Ego arises only after self-consciousness, and as mere creation of consciousness (it does not attend all our experience, as Kant said, but merely can attend all experience)</a:t>
            </a:r>
          </a:p>
          <a:p>
            <a:pPr eaLnBrk="1" hangingPunct="1">
              <a:lnSpc>
                <a:spcPct val="80000"/>
              </a:lnSpc>
              <a:buFont typeface="Wingdings" charset="2"/>
              <a:buChar char="u"/>
            </a:pPr>
            <a:r>
              <a:rPr lang="en-US" altLang="x-none" sz="2000">
                <a:ea typeface="ＭＳ Ｐゴシック" charset="-128"/>
              </a:rPr>
              <a:t>Of God’s existence: </a:t>
            </a:r>
            <a:r>
              <a:rPr lang="en-US" altLang="x-none" sz="2000" i="1">
                <a:ea typeface="ＭＳ Ｐゴシック" charset="-128"/>
              </a:rPr>
              <a:t>negative</a:t>
            </a:r>
            <a:r>
              <a:rPr lang="en-US" altLang="x-none" sz="2000">
                <a:ea typeface="ＭＳ Ｐゴシック" charset="-128"/>
              </a:rPr>
              <a:t> knowledge … God would be a for-itself, in-itself … a being-for-itself grounding its own existence … something impossible</a:t>
            </a:r>
          </a:p>
          <a:p>
            <a:pPr eaLnBrk="1" hangingPunct="1">
              <a:lnSpc>
                <a:spcPct val="80000"/>
              </a:lnSpc>
              <a:buFont typeface="Wingdings" charset="2"/>
              <a:buChar char="u"/>
            </a:pPr>
            <a:r>
              <a:rPr lang="en-US" altLang="x-none" sz="2000">
                <a:ea typeface="ＭＳ Ｐゴシック" charset="-128"/>
              </a:rPr>
              <a:t>Of other selves and physical things (other minds and external objects): other selves, as other consciousnesses, we know through shame. Of physical things, external objects, we can know they exist because as nothingness, consciousness must be supported by something (slide 12)</a:t>
            </a:r>
          </a:p>
        </p:txBody>
      </p:sp>
      <p:sp>
        <p:nvSpPr>
          <p:cNvPr id="5" name="Slide Number Placeholder 4"/>
          <p:cNvSpPr>
            <a:spLocks noGrp="1"/>
          </p:cNvSpPr>
          <p:nvPr>
            <p:ph type="sldNum" sz="quarter" idx="12"/>
          </p:nvPr>
        </p:nvSpPr>
        <p:spPr>
          <a:xfrm>
            <a:off x="7521388" y="5476097"/>
            <a:ext cx="1483056" cy="851848"/>
          </a:xfrm>
        </p:spPr>
        <p:txBody>
          <a:bodyPr rtlCol="0"/>
          <a:lstStyle/>
          <a:p>
            <a:pPr fontAlgn="auto">
              <a:spcBef>
                <a:spcPts val="0"/>
              </a:spcBef>
              <a:spcAft>
                <a:spcPts val="0"/>
              </a:spcAft>
              <a:defRPr/>
            </a:pPr>
            <a:fld id="{CD7EB0E1-2570-7348-B633-BC86E3D0D028}"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23</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7" name="Picture 6"/>
          <p:cNvPicPr>
            <a:picLocks noChangeAspect="1"/>
          </p:cNvPicPr>
          <p:nvPr/>
        </p:nvPicPr>
        <p:blipFill>
          <a:blip r:embed="rId4"/>
          <a:stretch>
            <a:fillRect/>
          </a:stretch>
        </p:blipFill>
        <p:spPr>
          <a:xfrm>
            <a:off x="7381875" y="325606"/>
            <a:ext cx="1333503" cy="1876782"/>
          </a:xfrm>
          <a:prstGeom prst="rect">
            <a:avLst/>
          </a:prstGeom>
          <a:solidFill>
            <a:srgbClr val="FFFFFF">
              <a:shade val="85000"/>
            </a:srgbClr>
          </a:solidFill>
          <a:ln w="38100" cap="sq" cmpd="sng">
            <a:solidFill>
              <a:srgbClr val="FF6600">
                <a:alpha val="90000"/>
              </a:srgb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56516" y="4071937"/>
            <a:ext cx="812800" cy="8128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2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altLang="x-none">
                <a:ea typeface="ＭＳ Ｐゴシック" charset="-128"/>
              </a:rPr>
              <a:t>References</a:t>
            </a:r>
          </a:p>
        </p:txBody>
      </p:sp>
      <p:sp>
        <p:nvSpPr>
          <p:cNvPr id="3" name="Content Placeholder 2"/>
          <p:cNvSpPr>
            <a:spLocks noGrp="1"/>
          </p:cNvSpPr>
          <p:nvPr>
            <p:ph idx="1"/>
          </p:nvPr>
        </p:nvSpPr>
        <p:spPr/>
        <p:txBody>
          <a:bodyPr>
            <a:normAutofit/>
          </a:bodyPr>
          <a:lstStyle/>
          <a:p>
            <a:pPr eaLnBrk="1" hangingPunct="1">
              <a:lnSpc>
                <a:spcPct val="90000"/>
              </a:lnSpc>
              <a:buFontTx/>
              <a:buNone/>
            </a:pPr>
            <a:r>
              <a:rPr lang="en-US" altLang="x-none">
                <a:ea typeface="ＭＳ Ｐゴシック" charset="-128"/>
              </a:rPr>
              <a:t>All philosopher photos from Google Images. Search on philosopher’s name.</a:t>
            </a:r>
          </a:p>
          <a:p>
            <a:pPr eaLnBrk="1" hangingPunct="1">
              <a:lnSpc>
                <a:spcPct val="90000"/>
              </a:lnSpc>
              <a:buFontTx/>
              <a:buNone/>
            </a:pPr>
            <a:r>
              <a:rPr lang="en-US" altLang="x-none">
                <a:ea typeface="ＭＳ Ｐゴシック" charset="-128"/>
              </a:rPr>
              <a:t>Two Faces and a Vase, Masochism photo, Sadism Kitty, and Career art images also from Google Images.</a:t>
            </a:r>
          </a:p>
          <a:p>
            <a:pPr eaLnBrk="1" hangingPunct="1">
              <a:lnSpc>
                <a:spcPct val="90000"/>
              </a:lnSpc>
              <a:buFontTx/>
              <a:buNone/>
            </a:pPr>
            <a:r>
              <a:rPr lang="en-US" altLang="x-none" i="1">
                <a:ea typeface="ＭＳ Ｐゴシック" charset="-128"/>
              </a:rPr>
              <a:t>No Exit</a:t>
            </a:r>
            <a:r>
              <a:rPr lang="en-US" altLang="x-none">
                <a:ea typeface="ＭＳ Ｐゴシック" charset="-128"/>
              </a:rPr>
              <a:t> book cover:</a:t>
            </a:r>
          </a:p>
          <a:p>
            <a:pPr eaLnBrk="1" hangingPunct="1">
              <a:lnSpc>
                <a:spcPct val="90000"/>
              </a:lnSpc>
              <a:buFontTx/>
              <a:buNone/>
            </a:pPr>
            <a:r>
              <a:rPr lang="en-US" altLang="x-none">
                <a:ea typeface="ＭＳ Ｐゴシック" charset="-128"/>
                <a:hlinkClick r:id="rId2"/>
              </a:rPr>
              <a:t>http://en.wikipedia.org/wiki/No_Exit</a:t>
            </a:r>
            <a:endParaRPr lang="en-US" altLang="x-none">
              <a:ea typeface="ＭＳ Ｐゴシック" charset="-128"/>
            </a:endParaRPr>
          </a:p>
          <a:p>
            <a:pPr eaLnBrk="1" hangingPunct="1">
              <a:lnSpc>
                <a:spcPct val="90000"/>
              </a:lnSpc>
              <a:buFontTx/>
              <a:buNone/>
            </a:pPr>
            <a:r>
              <a:rPr lang="en-US" altLang="x-none" i="1">
                <a:ea typeface="ＭＳ Ｐゴシック" charset="-128"/>
              </a:rPr>
              <a:t>Nausea</a:t>
            </a:r>
            <a:r>
              <a:rPr lang="en-US" altLang="x-none">
                <a:ea typeface="ＭＳ Ｐゴシック" charset="-128"/>
              </a:rPr>
              <a:t> book cover:</a:t>
            </a:r>
          </a:p>
          <a:p>
            <a:pPr eaLnBrk="1" hangingPunct="1">
              <a:lnSpc>
                <a:spcPct val="90000"/>
              </a:lnSpc>
              <a:buFontTx/>
              <a:buNone/>
            </a:pPr>
            <a:r>
              <a:rPr lang="en-US" altLang="x-none">
                <a:ea typeface="ＭＳ Ｐゴシック" charset="-128"/>
                <a:hlinkClick r:id="rId3"/>
              </a:rPr>
              <a:t>http://en.wikipedia.org/wiki/Nausea_%28novel%29</a:t>
            </a:r>
            <a:endParaRPr lang="en-US" altLang="x-none">
              <a:ea typeface="ＭＳ Ｐゴシック" charset="-128"/>
            </a:endParaRPr>
          </a:p>
          <a:p>
            <a:pPr eaLnBrk="1" hangingPunct="1">
              <a:lnSpc>
                <a:spcPct val="90000"/>
              </a:lnSpc>
              <a:buFontTx/>
              <a:buNone/>
            </a:pPr>
            <a:endParaRPr lang="en-US" altLang="x-none">
              <a:ea typeface="ＭＳ Ｐゴシック" charset="-128"/>
            </a:endParaRPr>
          </a:p>
          <a:p>
            <a:pPr eaLnBrk="1" hangingPunct="1">
              <a:lnSpc>
                <a:spcPct val="90000"/>
              </a:lnSpc>
              <a:buFontTx/>
              <a:buNone/>
            </a:pPr>
            <a:endParaRPr lang="en-US" altLang="x-none">
              <a:ea typeface="ＭＳ Ｐゴシック" charset="-128"/>
            </a:endParaRPr>
          </a:p>
        </p:txBody>
      </p:sp>
      <p:sp>
        <p:nvSpPr>
          <p:cNvPr id="4" name="Slide Number Placeholder 3"/>
          <p:cNvSpPr>
            <a:spLocks noGrp="1"/>
          </p:cNvSpPr>
          <p:nvPr>
            <p:ph type="sldNum" sz="quarter" idx="12"/>
          </p:nvPr>
        </p:nvSpPr>
        <p:spPr/>
        <p:txBody>
          <a:bodyPr rtlCol="0"/>
          <a:lstStyle/>
          <a:p>
            <a:pPr fontAlgn="auto">
              <a:spcBef>
                <a:spcPts val="0"/>
              </a:spcBef>
              <a:spcAft>
                <a:spcPts val="0"/>
              </a:spcAft>
              <a:defRPr/>
            </a:pPr>
            <a:fld id="{EF47E69D-2FA1-6B4D-8C45-E9F7A1A1EFD9}"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24</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a:cxnSpLocks noChangeShapeType="1"/>
          </p:cNvCxnSpPr>
          <p:nvPr/>
        </p:nvCxnSpPr>
        <p:spPr bwMode="auto">
          <a:xfrm>
            <a:off x="1100138" y="2652713"/>
            <a:ext cx="7543800" cy="1587"/>
          </a:xfrm>
          <a:prstGeom prst="line">
            <a:avLst/>
          </a:prstGeom>
          <a:noFill/>
          <a:ln w="38100">
            <a:solidFill>
              <a:srgbClr val="108BB4"/>
            </a:solidFill>
            <a:round/>
            <a:headEnd/>
            <a:tailEnd/>
          </a:ln>
          <a:effectLst>
            <a:outerShdw blurRad="63500" dist="38100" dir="5400000" rotWithShape="0">
              <a:srgbClr val="000000">
                <a:alpha val="43137"/>
              </a:srgbClr>
            </a:outerShdw>
          </a:effectLst>
          <a:extLst>
            <a:ext uri="{909E8E84-426E-40DD-AFC4-6F175D3DCCD1}">
              <a14:hiddenFill xmlns:a14="http://schemas.microsoft.com/office/drawing/2010/main">
                <a:noFill/>
              </a14:hiddenFill>
            </a:ext>
          </a:extLst>
        </p:spPr>
      </p:cxnSp>
      <p:sp>
        <p:nvSpPr>
          <p:cNvPr id="26627" name="TextBox 4"/>
          <p:cNvSpPr txBox="1">
            <a:spLocks noChangeArrowheads="1"/>
          </p:cNvSpPr>
          <p:nvPr/>
        </p:nvSpPr>
        <p:spPr bwMode="auto">
          <a:xfrm>
            <a:off x="852488" y="22717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800">
                <a:latin typeface="Calisto MT" charset="0"/>
              </a:rPr>
              <a:t>1800</a:t>
            </a:r>
          </a:p>
        </p:txBody>
      </p:sp>
      <p:sp>
        <p:nvSpPr>
          <p:cNvPr id="26628" name="TextBox 5"/>
          <p:cNvSpPr txBox="1">
            <a:spLocks noChangeArrowheads="1"/>
          </p:cNvSpPr>
          <p:nvPr/>
        </p:nvSpPr>
        <p:spPr bwMode="auto">
          <a:xfrm>
            <a:off x="8186738" y="227171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800">
                <a:latin typeface="Calisto MT" charset="0"/>
              </a:rPr>
              <a:t>2000</a:t>
            </a:r>
          </a:p>
        </p:txBody>
      </p:sp>
      <p:sp>
        <p:nvSpPr>
          <p:cNvPr id="26629" name="TextBox 6"/>
          <p:cNvSpPr txBox="1">
            <a:spLocks noChangeArrowheads="1"/>
          </p:cNvSpPr>
          <p:nvPr/>
        </p:nvSpPr>
        <p:spPr bwMode="auto">
          <a:xfrm>
            <a:off x="519113" y="4695825"/>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800">
                <a:solidFill>
                  <a:srgbClr val="0070C0"/>
                </a:solidFill>
                <a:latin typeface="Calisto MT" charset="0"/>
              </a:rPr>
              <a:t>Kant </a:t>
            </a:r>
            <a:r>
              <a:rPr lang="en-US" altLang="x-none" sz="1200">
                <a:solidFill>
                  <a:srgbClr val="0070C0"/>
                </a:solidFill>
                <a:latin typeface="Calisto MT" charset="0"/>
              </a:rPr>
              <a:t>(1724-1804)</a:t>
            </a:r>
          </a:p>
        </p:txBody>
      </p:sp>
      <p:sp>
        <p:nvSpPr>
          <p:cNvPr id="26630" name="Flowchart: Merge 5"/>
          <p:cNvSpPr>
            <a:spLocks noChangeArrowheads="1"/>
          </p:cNvSpPr>
          <p:nvPr/>
        </p:nvSpPr>
        <p:spPr bwMode="auto">
          <a:xfrm>
            <a:off x="1100138" y="2652713"/>
            <a:ext cx="228600" cy="152400"/>
          </a:xfrm>
          <a:prstGeom prst="flowChartMerge">
            <a:avLst/>
          </a:prstGeom>
          <a:solidFill>
            <a:schemeClr val="accent1"/>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sz="1800">
              <a:latin typeface="Times New Roman" charset="0"/>
            </a:endParaRPr>
          </a:p>
        </p:txBody>
      </p:sp>
      <p:sp>
        <p:nvSpPr>
          <p:cNvPr id="26631" name="Flowchart: Merge 6"/>
          <p:cNvSpPr>
            <a:spLocks noChangeArrowheads="1"/>
          </p:cNvSpPr>
          <p:nvPr/>
        </p:nvSpPr>
        <p:spPr bwMode="auto">
          <a:xfrm>
            <a:off x="8415338" y="2652713"/>
            <a:ext cx="228600" cy="152400"/>
          </a:xfrm>
          <a:prstGeom prst="flowChartMerge">
            <a:avLst/>
          </a:prstGeom>
          <a:solidFill>
            <a:schemeClr val="accent1"/>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sz="1800">
              <a:latin typeface="Times New Roman" charset="0"/>
            </a:endParaRPr>
          </a:p>
        </p:txBody>
      </p:sp>
      <p:sp>
        <p:nvSpPr>
          <p:cNvPr id="26632" name="Left Brace 9"/>
          <p:cNvSpPr>
            <a:spLocks/>
          </p:cNvSpPr>
          <p:nvPr/>
        </p:nvSpPr>
        <p:spPr bwMode="auto">
          <a:xfrm rot="-5400000">
            <a:off x="501651" y="2466975"/>
            <a:ext cx="584200" cy="1374775"/>
          </a:xfrm>
          <a:prstGeom prst="leftBrace">
            <a:avLst>
              <a:gd name="adj1" fmla="val 10611"/>
              <a:gd name="adj2" fmla="val 89903"/>
            </a:avLst>
          </a:prstGeom>
          <a:noFill/>
          <a:ln w="28575">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sz="1800">
              <a:latin typeface="Times New Roman" charset="0"/>
            </a:endParaRPr>
          </a:p>
        </p:txBody>
      </p:sp>
      <p:sp>
        <p:nvSpPr>
          <p:cNvPr id="26633" name="Flowchart: Merge 8"/>
          <p:cNvSpPr>
            <a:spLocks noChangeArrowheads="1"/>
          </p:cNvSpPr>
          <p:nvPr/>
        </p:nvSpPr>
        <p:spPr bwMode="auto">
          <a:xfrm>
            <a:off x="4757738" y="2657475"/>
            <a:ext cx="228600" cy="152400"/>
          </a:xfrm>
          <a:prstGeom prst="flowChartMerge">
            <a:avLst/>
          </a:prstGeom>
          <a:solidFill>
            <a:schemeClr val="accent1"/>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sz="1800">
              <a:latin typeface="Times New Roman" charset="0"/>
            </a:endParaRPr>
          </a:p>
        </p:txBody>
      </p:sp>
      <p:sp>
        <p:nvSpPr>
          <p:cNvPr id="26634" name="Flowchart: Merge 9"/>
          <p:cNvSpPr>
            <a:spLocks noChangeArrowheads="1"/>
          </p:cNvSpPr>
          <p:nvPr/>
        </p:nvSpPr>
        <p:spPr bwMode="auto">
          <a:xfrm>
            <a:off x="3005138" y="2652713"/>
            <a:ext cx="228600" cy="152400"/>
          </a:xfrm>
          <a:prstGeom prst="flowChartMerge">
            <a:avLst/>
          </a:prstGeom>
          <a:solidFill>
            <a:schemeClr val="accent1"/>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sz="1800">
              <a:latin typeface="Times New Roman" charset="0"/>
            </a:endParaRPr>
          </a:p>
        </p:txBody>
      </p:sp>
      <p:sp>
        <p:nvSpPr>
          <p:cNvPr id="26635" name="Flowchart: Merge 10"/>
          <p:cNvSpPr>
            <a:spLocks noChangeArrowheads="1"/>
          </p:cNvSpPr>
          <p:nvPr/>
        </p:nvSpPr>
        <p:spPr bwMode="auto">
          <a:xfrm>
            <a:off x="6586538" y="2652713"/>
            <a:ext cx="228600" cy="152400"/>
          </a:xfrm>
          <a:prstGeom prst="flowChartMerge">
            <a:avLst/>
          </a:prstGeom>
          <a:solidFill>
            <a:schemeClr val="accent1"/>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sz="1800">
              <a:latin typeface="Times New Roman" charset="0"/>
            </a:endParaRPr>
          </a:p>
        </p:txBody>
      </p:sp>
      <p:sp>
        <p:nvSpPr>
          <p:cNvPr id="26636" name="Left Brace 13"/>
          <p:cNvSpPr>
            <a:spLocks/>
          </p:cNvSpPr>
          <p:nvPr/>
        </p:nvSpPr>
        <p:spPr bwMode="auto">
          <a:xfrm rot="5400000">
            <a:off x="3490119" y="913607"/>
            <a:ext cx="609600" cy="2798762"/>
          </a:xfrm>
          <a:prstGeom prst="leftBrace">
            <a:avLst>
              <a:gd name="adj1" fmla="val 8332"/>
              <a:gd name="adj2" fmla="val 84060"/>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sz="1800">
              <a:latin typeface="Times New Roman" charset="0"/>
            </a:endParaRPr>
          </a:p>
        </p:txBody>
      </p:sp>
      <p:sp>
        <p:nvSpPr>
          <p:cNvPr id="26637" name="TextBox 14"/>
          <p:cNvSpPr txBox="1">
            <a:spLocks noChangeArrowheads="1"/>
          </p:cNvSpPr>
          <p:nvPr/>
        </p:nvSpPr>
        <p:spPr bwMode="auto">
          <a:xfrm>
            <a:off x="1758950" y="3656013"/>
            <a:ext cx="1447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a:latin typeface="Calisto MT" charset="0"/>
              </a:rPr>
              <a:t>Germany</a:t>
            </a:r>
            <a:endParaRPr lang="en-US" altLang="x-none" sz="1600">
              <a:latin typeface="Calisto MT" charset="0"/>
            </a:endParaRPr>
          </a:p>
        </p:txBody>
      </p:sp>
      <p:sp>
        <p:nvSpPr>
          <p:cNvPr id="26638" name="TextBox 15"/>
          <p:cNvSpPr txBox="1">
            <a:spLocks noChangeArrowheads="1"/>
          </p:cNvSpPr>
          <p:nvPr/>
        </p:nvSpPr>
        <p:spPr bwMode="auto">
          <a:xfrm>
            <a:off x="1100138" y="1062038"/>
            <a:ext cx="148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a:latin typeface="Calisto MT" charset="0"/>
              </a:rPr>
              <a:t>Germany</a:t>
            </a:r>
            <a:endParaRPr lang="en-US" altLang="x-none" sz="1600">
              <a:latin typeface="Calisto MT" charset="0"/>
            </a:endParaRPr>
          </a:p>
        </p:txBody>
      </p:sp>
      <p:sp>
        <p:nvSpPr>
          <p:cNvPr id="26639" name="TextBox 16"/>
          <p:cNvSpPr txBox="1">
            <a:spLocks noChangeArrowheads="1"/>
          </p:cNvSpPr>
          <p:nvPr/>
        </p:nvSpPr>
        <p:spPr bwMode="auto">
          <a:xfrm>
            <a:off x="2239963" y="1617663"/>
            <a:ext cx="1922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800">
                <a:solidFill>
                  <a:srgbClr val="C00000"/>
                </a:solidFill>
                <a:latin typeface="Calisto MT" charset="0"/>
              </a:rPr>
              <a:t>Brentano </a:t>
            </a:r>
            <a:r>
              <a:rPr lang="en-US" altLang="x-none" sz="1200">
                <a:solidFill>
                  <a:srgbClr val="C00000"/>
                </a:solidFill>
                <a:latin typeface="Calisto MT" charset="0"/>
              </a:rPr>
              <a:t>(1838-1917)</a:t>
            </a:r>
          </a:p>
        </p:txBody>
      </p:sp>
      <p:sp>
        <p:nvSpPr>
          <p:cNvPr id="26640" name="Left Brace 17"/>
          <p:cNvSpPr>
            <a:spLocks/>
          </p:cNvSpPr>
          <p:nvPr/>
        </p:nvSpPr>
        <p:spPr bwMode="auto">
          <a:xfrm rot="-5400000">
            <a:off x="4572000" y="1909763"/>
            <a:ext cx="609600" cy="2514600"/>
          </a:xfrm>
          <a:prstGeom prst="leftBrace">
            <a:avLst>
              <a:gd name="adj1" fmla="val 8326"/>
              <a:gd name="adj2" fmla="val 62278"/>
            </a:avLst>
          </a:prstGeom>
          <a:noFill/>
          <a:ln w="28575">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sz="1800">
              <a:solidFill>
                <a:srgbClr val="7030A0"/>
              </a:solidFill>
              <a:latin typeface="Times New Roman" charset="0"/>
            </a:endParaRPr>
          </a:p>
        </p:txBody>
      </p:sp>
      <p:sp>
        <p:nvSpPr>
          <p:cNvPr id="26641" name="TextBox 18"/>
          <p:cNvSpPr txBox="1">
            <a:spLocks noChangeArrowheads="1"/>
          </p:cNvSpPr>
          <p:nvPr/>
        </p:nvSpPr>
        <p:spPr bwMode="auto">
          <a:xfrm>
            <a:off x="4197350" y="4921250"/>
            <a:ext cx="198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800">
                <a:solidFill>
                  <a:srgbClr val="7030A0"/>
                </a:solidFill>
                <a:latin typeface="Calisto MT" charset="0"/>
              </a:rPr>
              <a:t>Husserl </a:t>
            </a:r>
            <a:r>
              <a:rPr lang="en-US" altLang="x-none" sz="1200">
                <a:solidFill>
                  <a:srgbClr val="7030A0"/>
                </a:solidFill>
                <a:latin typeface="Calisto MT" charset="0"/>
              </a:rPr>
              <a:t>(1859-1938)</a:t>
            </a:r>
          </a:p>
        </p:txBody>
      </p:sp>
      <p:sp>
        <p:nvSpPr>
          <p:cNvPr id="26642" name="Left Brace 23"/>
          <p:cNvSpPr>
            <a:spLocks/>
          </p:cNvSpPr>
          <p:nvPr/>
        </p:nvSpPr>
        <p:spPr bwMode="auto">
          <a:xfrm rot="5400000">
            <a:off x="6229351" y="735012"/>
            <a:ext cx="457200" cy="2943225"/>
          </a:xfrm>
          <a:prstGeom prst="leftBrace">
            <a:avLst>
              <a:gd name="adj1" fmla="val 8345"/>
              <a:gd name="adj2" fmla="val 22903"/>
            </a:avLst>
          </a:pr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x-none" altLang="x-none" sz="1800">
              <a:latin typeface="Times New Roman" charset="0"/>
            </a:endParaRPr>
          </a:p>
        </p:txBody>
      </p:sp>
      <p:sp>
        <p:nvSpPr>
          <p:cNvPr id="26643" name="TextBox 24"/>
          <p:cNvSpPr txBox="1">
            <a:spLocks noChangeArrowheads="1"/>
          </p:cNvSpPr>
          <p:nvPr/>
        </p:nvSpPr>
        <p:spPr bwMode="auto">
          <a:xfrm>
            <a:off x="6278563" y="1638300"/>
            <a:ext cx="198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800">
                <a:solidFill>
                  <a:srgbClr val="FF6600"/>
                </a:solidFill>
                <a:latin typeface="Calisto MT" charset="0"/>
              </a:rPr>
              <a:t>Sartre </a:t>
            </a:r>
            <a:r>
              <a:rPr lang="en-US" altLang="x-none" sz="1200">
                <a:solidFill>
                  <a:srgbClr val="FF6600"/>
                </a:solidFill>
                <a:latin typeface="Calisto MT" charset="0"/>
              </a:rPr>
              <a:t>(1905-1980)</a:t>
            </a:r>
          </a:p>
        </p:txBody>
      </p:sp>
      <p:sp>
        <p:nvSpPr>
          <p:cNvPr id="26644" name="TextBox 42"/>
          <p:cNvSpPr txBox="1">
            <a:spLocks noChangeArrowheads="1"/>
          </p:cNvSpPr>
          <p:nvPr/>
        </p:nvSpPr>
        <p:spPr bwMode="auto">
          <a:xfrm>
            <a:off x="7486650" y="1060450"/>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a:latin typeface="Calisto MT" charset="0"/>
              </a:rPr>
              <a:t>France</a:t>
            </a:r>
            <a:endParaRPr lang="en-US" altLang="x-none" sz="1600">
              <a:latin typeface="Calisto MT" charset="0"/>
            </a:endParaRPr>
          </a:p>
        </p:txBody>
      </p:sp>
      <p:sp>
        <p:nvSpPr>
          <p:cNvPr id="26645" name="TextBox 43"/>
          <p:cNvSpPr txBox="1">
            <a:spLocks noChangeArrowheads="1"/>
          </p:cNvSpPr>
          <p:nvPr/>
        </p:nvSpPr>
        <p:spPr bwMode="auto">
          <a:xfrm>
            <a:off x="3005138" y="4381500"/>
            <a:ext cx="14271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a:latin typeface="Calisto MT" charset="0"/>
              </a:rPr>
              <a:t>Germany</a:t>
            </a:r>
            <a:endParaRPr lang="en-US" altLang="x-none" sz="1600">
              <a:latin typeface="Calisto MT" charset="0"/>
            </a:endParaRPr>
          </a:p>
        </p:txBody>
      </p:sp>
      <p:pic>
        <p:nvPicPr>
          <p:cNvPr id="37" name="Picture 3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400" y="3621088"/>
            <a:ext cx="860425" cy="990600"/>
          </a:xfrm>
          <a:prstGeom prst="rect">
            <a:avLst/>
          </a:prstGeom>
          <a:noFill/>
          <a:ln w="38100" cap="sq">
            <a:solidFill>
              <a:srgbClr val="3366FF"/>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98738" y="449263"/>
            <a:ext cx="812800" cy="1163637"/>
          </a:xfrm>
          <a:prstGeom prst="rect">
            <a:avLst/>
          </a:prstGeom>
          <a:noFill/>
          <a:ln w="38100">
            <a:solidFill>
              <a:srgbClr val="AF0C0C"/>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38663" y="3621088"/>
            <a:ext cx="895350" cy="1260475"/>
          </a:xfrm>
          <a:prstGeom prst="rect">
            <a:avLst/>
          </a:prstGeom>
          <a:noFill/>
          <a:ln w="38100">
            <a:solidFill>
              <a:srgbClr val="660066"/>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8"/>
          <a:stretch>
            <a:fillRect/>
          </a:stretch>
        </p:blipFill>
        <p:spPr>
          <a:xfrm>
            <a:off x="6586740" y="519628"/>
            <a:ext cx="801600" cy="1128178"/>
          </a:xfrm>
          <a:prstGeom prst="rect">
            <a:avLst/>
          </a:prstGeom>
          <a:solidFill>
            <a:srgbClr val="FFFFFF">
              <a:shade val="85000"/>
            </a:srgbClr>
          </a:solidFill>
          <a:ln w="38100" cap="sq" cmpd="sng">
            <a:solidFill>
              <a:srgbClr val="FF6600">
                <a:alpha val="90000"/>
              </a:srgb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650" name="TextBox 43"/>
          <p:cNvSpPr txBox="1">
            <a:spLocks noChangeArrowheads="1"/>
          </p:cNvSpPr>
          <p:nvPr/>
        </p:nvSpPr>
        <p:spPr bwMode="auto">
          <a:xfrm>
            <a:off x="6302375" y="4611688"/>
            <a:ext cx="27225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a:latin typeface="Calisto MT" charset="0"/>
              </a:rPr>
              <a:t>Phenomenology to Existentialism</a:t>
            </a:r>
            <a:endParaRPr lang="en-US" altLang="x-none" sz="1600">
              <a:latin typeface="Calisto MT" charset="0"/>
            </a:endParaRPr>
          </a:p>
        </p:txBody>
      </p:sp>
      <p:sp>
        <p:nvSpPr>
          <p:cNvPr id="43" name="Slide Number Placeholder 42"/>
          <p:cNvSpPr>
            <a:spLocks noGrp="1"/>
          </p:cNvSpPr>
          <p:nvPr>
            <p:ph type="sldNum" sz="quarter" idx="12"/>
          </p:nvPr>
        </p:nvSpPr>
        <p:spPr/>
        <p:txBody>
          <a:bodyPr rtlCol="0"/>
          <a:lstStyle/>
          <a:p>
            <a:pPr fontAlgn="auto">
              <a:spcBef>
                <a:spcPts val="0"/>
              </a:spcBef>
              <a:spcAft>
                <a:spcPts val="0"/>
              </a:spcAft>
              <a:defRPr/>
            </a:pPr>
            <a:fld id="{25EC70A6-493D-BD41-A880-094B10B8F6BF}"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3</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72163" y="5476875"/>
            <a:ext cx="812800" cy="8128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4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ltLang="x-none">
                <a:ea typeface="ＭＳ Ｐゴシック" charset="-128"/>
              </a:rPr>
              <a:t>Kant, Brentano, Husserl</a:t>
            </a:r>
          </a:p>
        </p:txBody>
      </p:sp>
      <p:sp>
        <p:nvSpPr>
          <p:cNvPr id="3" name="Content Placeholder 2"/>
          <p:cNvSpPr>
            <a:spLocks noGrp="1"/>
          </p:cNvSpPr>
          <p:nvPr>
            <p:ph idx="1"/>
          </p:nvPr>
        </p:nvSpPr>
        <p:spPr>
          <a:xfrm>
            <a:off x="914400" y="1735138"/>
            <a:ext cx="6300788" cy="4764087"/>
          </a:xfrm>
        </p:spPr>
        <p:txBody>
          <a:bodyPr>
            <a:normAutofit/>
          </a:bodyPr>
          <a:lstStyle/>
          <a:p>
            <a:pPr eaLnBrk="1" hangingPunct="1">
              <a:lnSpc>
                <a:spcPct val="80000"/>
              </a:lnSpc>
              <a:buFontTx/>
              <a:buNone/>
            </a:pPr>
            <a:r>
              <a:rPr lang="en-US" altLang="x-none" sz="1700">
                <a:ea typeface="ＭＳ Ｐゴシック" charset="-128"/>
              </a:rPr>
              <a:t>Kant was awoken from his “dogmatic slumbers” by Hume.</a:t>
            </a:r>
          </a:p>
          <a:p>
            <a:pPr eaLnBrk="1" hangingPunct="1">
              <a:lnSpc>
                <a:spcPct val="80000"/>
              </a:lnSpc>
              <a:buFontTx/>
              <a:buNone/>
            </a:pPr>
            <a:r>
              <a:rPr lang="en-US" altLang="x-none" sz="1700">
                <a:ea typeface="ＭＳ Ｐゴシック" charset="-128"/>
              </a:rPr>
              <a:t>His response was </a:t>
            </a:r>
            <a:r>
              <a:rPr lang="en-US" altLang="x-none" sz="1700" i="1">
                <a:ea typeface="ＭＳ Ｐゴシック" charset="-128"/>
              </a:rPr>
              <a:t>The Critique of Pure Reason</a:t>
            </a:r>
            <a:r>
              <a:rPr lang="en-US" altLang="x-none" sz="1700">
                <a:ea typeface="ＭＳ Ｐゴシック" charset="-128"/>
              </a:rPr>
              <a:t>.</a:t>
            </a:r>
          </a:p>
          <a:p>
            <a:pPr eaLnBrk="1" hangingPunct="1">
              <a:lnSpc>
                <a:spcPct val="80000"/>
              </a:lnSpc>
              <a:buFontTx/>
              <a:buNone/>
            </a:pPr>
            <a:r>
              <a:rPr lang="en-US" altLang="x-none" sz="1700">
                <a:ea typeface="ＭＳ Ｐゴシック" charset="-128"/>
              </a:rPr>
              <a:t>There, transcendental arguments (x is a necessary condition for the possibility of y, therefore, since y, x) prove the reality of a self, causation, and external reality.</a:t>
            </a:r>
          </a:p>
          <a:p>
            <a:pPr eaLnBrk="1" hangingPunct="1">
              <a:lnSpc>
                <a:spcPct val="80000"/>
              </a:lnSpc>
              <a:buFontTx/>
              <a:buNone/>
            </a:pPr>
            <a:r>
              <a:rPr lang="en-US" altLang="x-none" sz="1700">
                <a:ea typeface="ＭＳ Ｐゴシック" charset="-128"/>
              </a:rPr>
              <a:t>Kant divides reality, then, into …</a:t>
            </a:r>
          </a:p>
          <a:p>
            <a:pPr eaLnBrk="1" hangingPunct="1">
              <a:lnSpc>
                <a:spcPct val="80000"/>
              </a:lnSpc>
              <a:buFont typeface="Goudy Old Style" charset="0"/>
              <a:buAutoNum type="arabicPeriod"/>
            </a:pPr>
            <a:r>
              <a:rPr lang="en-US" altLang="x-none" sz="1700">
                <a:solidFill>
                  <a:srgbClr val="0000FF"/>
                </a:solidFill>
                <a:ea typeface="ＭＳ Ｐゴシック" charset="-128"/>
              </a:rPr>
              <a:t>Phenomena</a:t>
            </a:r>
          </a:p>
          <a:p>
            <a:pPr eaLnBrk="1" hangingPunct="1">
              <a:lnSpc>
                <a:spcPct val="80000"/>
              </a:lnSpc>
              <a:buFont typeface="Goudy Old Style" charset="0"/>
              <a:buAutoNum type="arabicPeriod"/>
            </a:pPr>
            <a:r>
              <a:rPr lang="en-US" altLang="x-none" sz="1700">
                <a:solidFill>
                  <a:srgbClr val="0000FF"/>
                </a:solidFill>
                <a:ea typeface="ＭＳ Ｐゴシック" charset="-128"/>
              </a:rPr>
              <a:t>Noumena</a:t>
            </a:r>
          </a:p>
          <a:p>
            <a:pPr eaLnBrk="1" hangingPunct="1">
              <a:lnSpc>
                <a:spcPct val="80000"/>
              </a:lnSpc>
              <a:buFontTx/>
              <a:buNone/>
            </a:pPr>
            <a:r>
              <a:rPr lang="en-US" altLang="x-none" sz="1700">
                <a:ea typeface="ＭＳ Ｐゴシック" charset="-128"/>
              </a:rPr>
              <a:t>One way to think of the distinction: the phenomenal world is the world of experience; the noumenal world we can know almost nothing about because none of our concepts apply to it. All we can know of it is that it exists.</a:t>
            </a:r>
          </a:p>
          <a:p>
            <a:pPr eaLnBrk="1" hangingPunct="1">
              <a:lnSpc>
                <a:spcPct val="80000"/>
              </a:lnSpc>
              <a:buFontTx/>
              <a:buNone/>
            </a:pPr>
            <a:r>
              <a:rPr lang="en-US" altLang="x-none" sz="1700">
                <a:ea typeface="ＭＳ Ｐゴシック" charset="-128"/>
                <a:hlinkClick r:id="rId4"/>
              </a:rPr>
              <a:t>Read about Kant and this ‘two worlds’ view here</a:t>
            </a:r>
            <a:endParaRPr lang="en-US" altLang="x-none" sz="1700">
              <a:ea typeface="ＭＳ Ｐゴシック" charset="-128"/>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67550" y="2032000"/>
            <a:ext cx="1803400" cy="173196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rtlCol="0"/>
          <a:lstStyle/>
          <a:p>
            <a:pPr fontAlgn="auto">
              <a:spcBef>
                <a:spcPts val="0"/>
              </a:spcBef>
              <a:spcAft>
                <a:spcPts val="0"/>
              </a:spcAft>
              <a:defRPr/>
            </a:pPr>
            <a:fld id="{1D021CE3-1618-224E-9CA6-9700F672CDE6}"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4</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23869" y="5311775"/>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altLang="x-none">
                <a:ea typeface="ＭＳ Ｐゴシック" charset="-128"/>
              </a:rPr>
              <a:t>Kant, Brentano, Husserl</a:t>
            </a:r>
          </a:p>
        </p:txBody>
      </p:sp>
      <p:sp>
        <p:nvSpPr>
          <p:cNvPr id="3" name="Content Placeholder 2"/>
          <p:cNvSpPr>
            <a:spLocks noGrp="1"/>
          </p:cNvSpPr>
          <p:nvPr>
            <p:ph idx="1"/>
          </p:nvPr>
        </p:nvSpPr>
        <p:spPr>
          <a:xfrm>
            <a:off x="914400" y="1735138"/>
            <a:ext cx="5286375" cy="5122862"/>
          </a:xfrm>
        </p:spPr>
        <p:txBody>
          <a:bodyPr>
            <a:normAutofit/>
          </a:bodyPr>
          <a:lstStyle/>
          <a:p>
            <a:pPr eaLnBrk="1" hangingPunct="1">
              <a:lnSpc>
                <a:spcPct val="80000"/>
              </a:lnSpc>
              <a:buFontTx/>
              <a:buNone/>
            </a:pPr>
            <a:r>
              <a:rPr lang="en-US" altLang="x-none" sz="2000">
                <a:ea typeface="ＭＳ Ｐゴシック" charset="-128"/>
              </a:rPr>
              <a:t>Brentano notices, in paying close attention to phenomena, ‘consciousness’ is always ‘consciousness of’ something. There is no such thing as consciousness by itself, without an object it is of.</a:t>
            </a:r>
          </a:p>
          <a:p>
            <a:pPr eaLnBrk="1" hangingPunct="1">
              <a:lnSpc>
                <a:spcPct val="80000"/>
              </a:lnSpc>
              <a:buFontTx/>
              <a:buNone/>
            </a:pPr>
            <a:r>
              <a:rPr lang="en-US" altLang="x-none" sz="2000">
                <a:ea typeface="ＭＳ Ｐゴシック" charset="-128"/>
              </a:rPr>
              <a:t>Brentano calls this feature of consciousness ‘intentionality’.</a:t>
            </a:r>
          </a:p>
          <a:p>
            <a:pPr eaLnBrk="1" hangingPunct="1">
              <a:lnSpc>
                <a:spcPct val="80000"/>
              </a:lnSpc>
              <a:buFontTx/>
              <a:buNone/>
            </a:pPr>
            <a:r>
              <a:rPr lang="en-US" altLang="x-none" sz="2000">
                <a:ea typeface="ＭＳ Ｐゴシック" charset="-128"/>
              </a:rPr>
              <a:t>His work is credited with helping distinguish psychology as an independent science (he played a role in establishing the first experimental psychology laboratories in Europe), but his own studies were from a  first-person perspective (like Descartes): studying direct experience, phenomenologically. </a:t>
            </a:r>
          </a:p>
          <a:p>
            <a:pPr eaLnBrk="1" hangingPunct="1">
              <a:lnSpc>
                <a:spcPct val="80000"/>
              </a:lnSpc>
              <a:buFontTx/>
              <a:buNone/>
            </a:pPr>
            <a:r>
              <a:rPr lang="en-US" altLang="x-none" sz="2000">
                <a:ea typeface="ＭＳ Ｐゴシック" charset="-128"/>
              </a:rPr>
              <a:t>Read about </a:t>
            </a:r>
            <a:r>
              <a:rPr lang="en-US" altLang="x-none" sz="2000">
                <a:ea typeface="ＭＳ Ｐゴシック" charset="-128"/>
                <a:hlinkClick r:id="rId4"/>
              </a:rPr>
              <a:t>Brentano</a:t>
            </a:r>
            <a:endParaRPr lang="en-US" altLang="x-none" sz="2000">
              <a:ea typeface="ＭＳ Ｐゴシック" charset="-128"/>
            </a:endParaRPr>
          </a:p>
        </p:txBody>
      </p:sp>
      <p:pic>
        <p:nvPicPr>
          <p:cNvPr id="4" name="Picture 3"/>
          <p:cNvPicPr>
            <a:picLocks noChangeAspect="1"/>
          </p:cNvPicPr>
          <p:nvPr/>
        </p:nvPicPr>
        <p:blipFill>
          <a:blip r:embed="rId5"/>
          <a:stretch>
            <a:fillRect/>
          </a:stretch>
        </p:blipFill>
        <p:spPr>
          <a:xfrm>
            <a:off x="6200369" y="1735138"/>
            <a:ext cx="2768600" cy="2933700"/>
          </a:xfrm>
          <a:prstGeom prst="rect">
            <a:avLst/>
          </a:prstGeom>
          <a:ln>
            <a:noFill/>
          </a:ln>
          <a:effectLst>
            <a:softEdge rad="112500"/>
          </a:effectLst>
        </p:spPr>
      </p:pic>
      <p:sp>
        <p:nvSpPr>
          <p:cNvPr id="29701" name="TextBox 16"/>
          <p:cNvSpPr txBox="1">
            <a:spLocks noChangeArrowheads="1"/>
          </p:cNvSpPr>
          <p:nvPr/>
        </p:nvSpPr>
        <p:spPr bwMode="auto">
          <a:xfrm>
            <a:off x="6376988" y="4789488"/>
            <a:ext cx="2592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800">
                <a:solidFill>
                  <a:srgbClr val="C00000"/>
                </a:solidFill>
                <a:latin typeface="Calisto MT" charset="0"/>
              </a:rPr>
              <a:t>Franz Brentano </a:t>
            </a:r>
            <a:r>
              <a:rPr lang="en-US" altLang="x-none" sz="1200">
                <a:solidFill>
                  <a:srgbClr val="C00000"/>
                </a:solidFill>
                <a:latin typeface="Calisto MT" charset="0"/>
              </a:rPr>
              <a:t>(1838-1917)</a:t>
            </a:r>
          </a:p>
        </p:txBody>
      </p:sp>
      <p:sp>
        <p:nvSpPr>
          <p:cNvPr id="6" name="Slide Number Placeholder 5"/>
          <p:cNvSpPr>
            <a:spLocks noGrp="1"/>
          </p:cNvSpPr>
          <p:nvPr>
            <p:ph type="sldNum" sz="quarter" idx="12"/>
          </p:nvPr>
        </p:nvSpPr>
        <p:spPr/>
        <p:txBody>
          <a:bodyPr rtlCol="0"/>
          <a:lstStyle/>
          <a:p>
            <a:pPr fontAlgn="auto">
              <a:spcBef>
                <a:spcPts val="0"/>
              </a:spcBef>
              <a:spcAft>
                <a:spcPts val="0"/>
              </a:spcAft>
              <a:defRPr/>
            </a:pPr>
            <a:fld id="{0A3F7016-B872-6E47-8648-B6ED940FDB49}"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5</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00369" y="5357019"/>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ltLang="x-none">
                <a:ea typeface="ＭＳ Ｐゴシック" charset="-128"/>
              </a:rPr>
              <a:t>Kant, Brentano, Husserl</a:t>
            </a:r>
          </a:p>
        </p:txBody>
      </p:sp>
      <p:sp>
        <p:nvSpPr>
          <p:cNvPr id="3" name="Content Placeholder 2"/>
          <p:cNvSpPr>
            <a:spLocks noGrp="1"/>
          </p:cNvSpPr>
          <p:nvPr>
            <p:ph idx="1"/>
          </p:nvPr>
        </p:nvSpPr>
        <p:spPr>
          <a:xfrm>
            <a:off x="914400" y="1735138"/>
            <a:ext cx="5286375" cy="4976812"/>
          </a:xfrm>
        </p:spPr>
        <p:txBody>
          <a:bodyPr>
            <a:normAutofit/>
          </a:bodyPr>
          <a:lstStyle/>
          <a:p>
            <a:pPr eaLnBrk="1" hangingPunct="1">
              <a:lnSpc>
                <a:spcPct val="90000"/>
              </a:lnSpc>
              <a:buFontTx/>
              <a:buNone/>
            </a:pPr>
            <a:r>
              <a:rPr lang="en-US" altLang="x-none" sz="2000">
                <a:ea typeface="ＭＳ Ｐゴシック" charset="-128"/>
              </a:rPr>
              <a:t>Husserl is the father of Phenomenology.</a:t>
            </a:r>
          </a:p>
          <a:p>
            <a:pPr eaLnBrk="1" hangingPunct="1">
              <a:lnSpc>
                <a:spcPct val="90000"/>
              </a:lnSpc>
              <a:buFontTx/>
              <a:buNone/>
            </a:pPr>
            <a:r>
              <a:rPr lang="en-US" altLang="x-none" sz="2000">
                <a:ea typeface="ＭＳ Ｐゴシック" charset="-128"/>
              </a:rPr>
              <a:t>Impressed with the limitations of skepticism, he suggests the only way for philosophy to be a rigorous science is by ‘bracketing’ experience from commitments to “natural attitude.”</a:t>
            </a:r>
          </a:p>
          <a:p>
            <a:pPr eaLnBrk="1" hangingPunct="1">
              <a:lnSpc>
                <a:spcPct val="90000"/>
              </a:lnSpc>
              <a:buFontTx/>
              <a:buNone/>
            </a:pPr>
            <a:r>
              <a:rPr lang="en-US" altLang="x-none" sz="2000">
                <a:ea typeface="ＭＳ Ｐゴシック" charset="-128"/>
              </a:rPr>
              <a:t>Natural attitude is, roughly, common sense realism about the world.</a:t>
            </a:r>
          </a:p>
          <a:p>
            <a:pPr eaLnBrk="1" hangingPunct="1">
              <a:lnSpc>
                <a:spcPct val="90000"/>
              </a:lnSpc>
              <a:buFontTx/>
              <a:buNone/>
            </a:pPr>
            <a:r>
              <a:rPr lang="en-US" altLang="x-none" sz="2000">
                <a:ea typeface="ＭＳ Ｐゴシック" charset="-128"/>
              </a:rPr>
              <a:t>His method is to eschew explanation or theory in favor of pure description of direct or first-person experience.</a:t>
            </a:r>
          </a:p>
          <a:p>
            <a:pPr eaLnBrk="1" hangingPunct="1">
              <a:lnSpc>
                <a:spcPct val="90000"/>
              </a:lnSpc>
              <a:buFontTx/>
              <a:buNone/>
            </a:pPr>
            <a:r>
              <a:rPr lang="en-US" altLang="x-none" sz="2000">
                <a:ea typeface="ＭＳ Ｐゴシック" charset="-128"/>
              </a:rPr>
              <a:t>Such a method is called ‘phenomenological reduction’.</a:t>
            </a:r>
          </a:p>
          <a:p>
            <a:pPr eaLnBrk="1" hangingPunct="1">
              <a:lnSpc>
                <a:spcPct val="90000"/>
              </a:lnSpc>
              <a:buFontTx/>
              <a:buNone/>
            </a:pPr>
            <a:r>
              <a:rPr lang="en-US" altLang="x-none" sz="2000">
                <a:ea typeface="ＭＳ Ｐゴシック" charset="-128"/>
                <a:hlinkClick r:id="rId4"/>
              </a:rPr>
              <a:t>Read about Husserl here</a:t>
            </a:r>
            <a:endParaRPr lang="en-US" altLang="x-none" sz="2000">
              <a:ea typeface="ＭＳ Ｐゴシック" charset="-128"/>
            </a:endParaRPr>
          </a:p>
        </p:txBody>
      </p:sp>
      <p:pic>
        <p:nvPicPr>
          <p:cNvPr id="5" name="Picture 4"/>
          <p:cNvPicPr>
            <a:picLocks noChangeAspect="1"/>
          </p:cNvPicPr>
          <p:nvPr/>
        </p:nvPicPr>
        <p:blipFill>
          <a:blip r:embed="rId5"/>
          <a:stretch>
            <a:fillRect/>
          </a:stretch>
        </p:blipFill>
        <p:spPr>
          <a:xfrm>
            <a:off x="6200369" y="1735138"/>
            <a:ext cx="2552700" cy="3187700"/>
          </a:xfrm>
          <a:prstGeom prst="rect">
            <a:avLst/>
          </a:prstGeom>
          <a:ln>
            <a:noFill/>
          </a:ln>
          <a:effectLst>
            <a:softEdge rad="112500"/>
          </a:effectLst>
        </p:spPr>
      </p:pic>
      <p:sp>
        <p:nvSpPr>
          <p:cNvPr id="30725" name="TextBox 18"/>
          <p:cNvSpPr txBox="1">
            <a:spLocks noChangeArrowheads="1"/>
          </p:cNvSpPr>
          <p:nvPr/>
        </p:nvSpPr>
        <p:spPr bwMode="auto">
          <a:xfrm>
            <a:off x="6191250" y="4965700"/>
            <a:ext cx="2765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800">
                <a:solidFill>
                  <a:srgbClr val="7030A0"/>
                </a:solidFill>
                <a:latin typeface="Calisto MT" charset="0"/>
              </a:rPr>
              <a:t>Edmund Husserl </a:t>
            </a:r>
            <a:r>
              <a:rPr lang="en-US" altLang="x-none" sz="1200">
                <a:solidFill>
                  <a:srgbClr val="7030A0"/>
                </a:solidFill>
                <a:latin typeface="Calisto MT" charset="0"/>
              </a:rPr>
              <a:t>(1859-1938)</a:t>
            </a:r>
          </a:p>
        </p:txBody>
      </p:sp>
      <p:sp>
        <p:nvSpPr>
          <p:cNvPr id="7" name="Slide Number Placeholder 6"/>
          <p:cNvSpPr>
            <a:spLocks noGrp="1"/>
          </p:cNvSpPr>
          <p:nvPr>
            <p:ph type="sldNum" sz="quarter" idx="12"/>
          </p:nvPr>
        </p:nvSpPr>
        <p:spPr/>
        <p:txBody>
          <a:bodyPr rtlCol="0"/>
          <a:lstStyle/>
          <a:p>
            <a:pPr fontAlgn="auto">
              <a:spcBef>
                <a:spcPts val="0"/>
              </a:spcBef>
              <a:spcAft>
                <a:spcPts val="0"/>
              </a:spcAft>
              <a:defRPr/>
            </a:pPr>
            <a:fld id="{E2E65661-B8AE-C648-9463-F5641498527F}"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6</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08750" y="5617369"/>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altLang="x-none">
                <a:ea typeface="ＭＳ Ｐゴシック" charset="-128"/>
              </a:rPr>
              <a:t>Sartre and Existentialism</a:t>
            </a:r>
          </a:p>
        </p:txBody>
      </p:sp>
      <p:sp>
        <p:nvSpPr>
          <p:cNvPr id="31747" name="Content Placeholder 2"/>
          <p:cNvSpPr>
            <a:spLocks noGrp="1"/>
          </p:cNvSpPr>
          <p:nvPr>
            <p:ph idx="1"/>
          </p:nvPr>
        </p:nvSpPr>
        <p:spPr>
          <a:xfrm>
            <a:off x="914400" y="1735138"/>
            <a:ext cx="5286375" cy="4702175"/>
          </a:xfrm>
        </p:spPr>
        <p:txBody>
          <a:bodyPr/>
          <a:lstStyle/>
          <a:p>
            <a:pPr eaLnBrk="1" hangingPunct="1">
              <a:buFontTx/>
              <a:buNone/>
            </a:pPr>
            <a:r>
              <a:rPr lang="en-US" altLang="x-none" dirty="0">
                <a:ea typeface="ＭＳ Ｐゴシック" charset="-128"/>
              </a:rPr>
              <a:t>Sartre is the father of Existentialism.</a:t>
            </a:r>
          </a:p>
          <a:p>
            <a:pPr eaLnBrk="1" hangingPunct="1">
              <a:buFontTx/>
              <a:buNone/>
            </a:pPr>
            <a:r>
              <a:rPr lang="en-US" altLang="x-none" dirty="0">
                <a:ea typeface="ＭＳ Ｐゴシック" charset="-128"/>
              </a:rPr>
              <a:t>In </a:t>
            </a:r>
            <a:r>
              <a:rPr lang="en-US" altLang="x-none" i="1" dirty="0">
                <a:ea typeface="ＭＳ Ｐゴシック" charset="-128"/>
              </a:rPr>
              <a:t>Being and Nothingness</a:t>
            </a:r>
            <a:r>
              <a:rPr lang="en-US" altLang="x-none" dirty="0">
                <a:ea typeface="ＭＳ Ｐゴシック" charset="-128"/>
              </a:rPr>
              <a:t>, he presents his views about “human reality” based on his phenomenological studies.</a:t>
            </a:r>
          </a:p>
          <a:p>
            <a:pPr eaLnBrk="1" hangingPunct="1">
              <a:buFontTx/>
              <a:buNone/>
            </a:pPr>
            <a:r>
              <a:rPr lang="en-US" altLang="x-none" dirty="0">
                <a:ea typeface="ＭＳ Ｐゴシック" charset="-128"/>
              </a:rPr>
              <a:t>He rejects the notion of human nature, arguing that, for humans, “existence precedes essence.”</a:t>
            </a:r>
          </a:p>
          <a:p>
            <a:pPr eaLnBrk="1" hangingPunct="1">
              <a:buFontTx/>
              <a:buNone/>
            </a:pPr>
            <a:r>
              <a:rPr lang="en-US" altLang="x-none" dirty="0">
                <a:ea typeface="ＭＳ Ｐゴシック" charset="-128"/>
              </a:rPr>
              <a:t>How is that so?</a:t>
            </a:r>
          </a:p>
          <a:p>
            <a:pPr eaLnBrk="1" hangingPunct="1">
              <a:buFontTx/>
              <a:buNone/>
            </a:pPr>
            <a:r>
              <a:rPr lang="en-US" altLang="x-none" dirty="0">
                <a:ea typeface="ＭＳ Ｐゴシック" charset="-128"/>
              </a:rPr>
              <a:t>Well, let’s look …</a:t>
            </a:r>
          </a:p>
        </p:txBody>
      </p:sp>
      <p:pic>
        <p:nvPicPr>
          <p:cNvPr id="6" name="Picture 5"/>
          <p:cNvPicPr>
            <a:picLocks noChangeAspect="1"/>
          </p:cNvPicPr>
          <p:nvPr/>
        </p:nvPicPr>
        <p:blipFill>
          <a:blip r:embed="rId4"/>
          <a:stretch>
            <a:fillRect/>
          </a:stretch>
        </p:blipFill>
        <p:spPr>
          <a:xfrm>
            <a:off x="6200369" y="1604091"/>
            <a:ext cx="2705100" cy="2997200"/>
          </a:xfrm>
          <a:prstGeom prst="rect">
            <a:avLst/>
          </a:prstGeom>
          <a:ln>
            <a:noFill/>
          </a:ln>
          <a:effectLst>
            <a:softEdge rad="112500"/>
          </a:effectLst>
        </p:spPr>
      </p:pic>
      <p:sp>
        <p:nvSpPr>
          <p:cNvPr id="31749" name="TextBox 4"/>
          <p:cNvSpPr txBox="1">
            <a:spLocks noChangeArrowheads="1"/>
          </p:cNvSpPr>
          <p:nvPr/>
        </p:nvSpPr>
        <p:spPr bwMode="auto">
          <a:xfrm>
            <a:off x="3910013" y="5476875"/>
            <a:ext cx="38782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800">
                <a:hlinkClick r:id="rId5"/>
              </a:rPr>
              <a:t>Internet Encyclopedia of Philosophy for Sartre and Existentialism</a:t>
            </a:r>
            <a:endParaRPr lang="en-US" altLang="x-none" sz="1800"/>
          </a:p>
        </p:txBody>
      </p:sp>
      <p:sp>
        <p:nvSpPr>
          <p:cNvPr id="31750" name="TextBox 24"/>
          <p:cNvSpPr txBox="1">
            <a:spLocks noChangeArrowheads="1"/>
          </p:cNvSpPr>
          <p:nvPr/>
        </p:nvSpPr>
        <p:spPr bwMode="auto">
          <a:xfrm>
            <a:off x="6261100" y="4603750"/>
            <a:ext cx="2627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800">
                <a:solidFill>
                  <a:srgbClr val="FF6600"/>
                </a:solidFill>
                <a:latin typeface="Calisto MT" charset="0"/>
              </a:rPr>
              <a:t>Jean-Paul Sartre </a:t>
            </a:r>
            <a:r>
              <a:rPr lang="en-US" altLang="x-none" sz="1200">
                <a:solidFill>
                  <a:srgbClr val="FF6600"/>
                </a:solidFill>
                <a:latin typeface="Calisto MT" charset="0"/>
              </a:rPr>
              <a:t>(1905-1980)</a:t>
            </a:r>
          </a:p>
        </p:txBody>
      </p:sp>
      <p:sp>
        <p:nvSpPr>
          <p:cNvPr id="8" name="Slide Number Placeholder 7"/>
          <p:cNvSpPr>
            <a:spLocks noGrp="1"/>
          </p:cNvSpPr>
          <p:nvPr>
            <p:ph type="sldNum" sz="quarter" idx="12"/>
          </p:nvPr>
        </p:nvSpPr>
        <p:spPr/>
        <p:txBody>
          <a:bodyPr rtlCol="0"/>
          <a:lstStyle/>
          <a:p>
            <a:pPr fontAlgn="auto">
              <a:spcBef>
                <a:spcPts val="0"/>
              </a:spcBef>
              <a:spcAft>
                <a:spcPts val="0"/>
              </a:spcAft>
              <a:defRPr/>
            </a:pPr>
            <a:fld id="{16798F5D-5F33-0B4F-9A54-A3A78445CAE6}"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7</a:t>
            </a:fld>
            <a:endParaRPr lang="en-US" dirty="0">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83487" y="5514975"/>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2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altLang="x-none">
                <a:ea typeface="ＭＳ Ｐゴシック" charset="-128"/>
              </a:rPr>
              <a:t>Sartre and Existentialism</a:t>
            </a:r>
          </a:p>
        </p:txBody>
      </p:sp>
      <p:sp>
        <p:nvSpPr>
          <p:cNvPr id="28675" name="Content Placeholder 2"/>
          <p:cNvSpPr>
            <a:spLocks noGrp="1"/>
          </p:cNvSpPr>
          <p:nvPr>
            <p:ph idx="1"/>
          </p:nvPr>
        </p:nvSpPr>
        <p:spPr>
          <a:xfrm>
            <a:off x="914400" y="1735138"/>
            <a:ext cx="5286375" cy="5122862"/>
          </a:xfrm>
        </p:spPr>
        <p:txBody>
          <a:bodyPr>
            <a:normAutofit/>
          </a:bodyPr>
          <a:lstStyle/>
          <a:p>
            <a:pPr eaLnBrk="1" hangingPunct="1">
              <a:lnSpc>
                <a:spcPct val="80000"/>
              </a:lnSpc>
              <a:buFontTx/>
              <a:buNone/>
            </a:pPr>
            <a:r>
              <a:rPr lang="en-US" altLang="x-none" sz="2200">
                <a:ea typeface="ＭＳ Ｐゴシック" charset="-128"/>
              </a:rPr>
              <a:t>Being and Nothingness:</a:t>
            </a:r>
          </a:p>
          <a:p>
            <a:pPr eaLnBrk="1" hangingPunct="1">
              <a:lnSpc>
                <a:spcPct val="80000"/>
              </a:lnSpc>
              <a:buFontTx/>
              <a:buNone/>
            </a:pPr>
            <a:r>
              <a:rPr lang="en-US" altLang="x-none" sz="2200">
                <a:ea typeface="ＭＳ Ｐゴシック" charset="-128"/>
              </a:rPr>
              <a:t>Being-in-itself (en-soi), is pure being, all we are or can be conscious of.</a:t>
            </a:r>
          </a:p>
          <a:p>
            <a:pPr eaLnBrk="1" hangingPunct="1">
              <a:lnSpc>
                <a:spcPct val="80000"/>
              </a:lnSpc>
              <a:buFontTx/>
              <a:buNone/>
            </a:pPr>
            <a:r>
              <a:rPr lang="en-US" altLang="x-none" sz="2200">
                <a:ea typeface="ＭＳ Ｐゴシック" charset="-128"/>
              </a:rPr>
              <a:t>Being-for-itself (pour-soi), is consciousness. Consciousness is always consciousness of something, as Brentano had said. Primarily, that something is being-in-itself. Consciousness is, though, also aware of itself (of itself being/existing), to that extent a being, but aware, so also not a being. (yes, it is contradictory)</a:t>
            </a:r>
          </a:p>
          <a:p>
            <a:pPr eaLnBrk="1" hangingPunct="1">
              <a:lnSpc>
                <a:spcPct val="80000"/>
              </a:lnSpc>
              <a:buFontTx/>
              <a:buNone/>
            </a:pPr>
            <a:r>
              <a:rPr lang="en-US" altLang="x-none" sz="2200">
                <a:ea typeface="ＭＳ Ｐゴシック" charset="-128"/>
              </a:rPr>
              <a:t>So human reality is divided between consciousness (pour-soi) and its objects (en-soi) … between nothingness and being.</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45275" y="1735138"/>
            <a:ext cx="2133600" cy="31369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rtlCol="0"/>
          <a:lstStyle/>
          <a:p>
            <a:pPr fontAlgn="auto">
              <a:spcBef>
                <a:spcPts val="0"/>
              </a:spcBef>
              <a:spcAft>
                <a:spcPts val="0"/>
              </a:spcAft>
              <a:defRPr/>
            </a:pPr>
            <a:fld id="{F0006BC0-1C67-6247-8E63-10FE9A79E64C}"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8</a:t>
            </a:fld>
            <a:endParaRPr lang="en-US" dirty="0">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08812" y="5476875"/>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0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x-none">
                <a:ea typeface="ＭＳ Ｐゴシック" charset="-128"/>
              </a:rPr>
              <a:t>Sartre and Existentialism</a:t>
            </a:r>
          </a:p>
        </p:txBody>
      </p:sp>
      <p:sp>
        <p:nvSpPr>
          <p:cNvPr id="3" name="Content Placeholder 2"/>
          <p:cNvSpPr>
            <a:spLocks noGrp="1"/>
          </p:cNvSpPr>
          <p:nvPr>
            <p:ph idx="1"/>
          </p:nvPr>
        </p:nvSpPr>
        <p:spPr>
          <a:xfrm>
            <a:off x="914400" y="1735138"/>
            <a:ext cx="5286375" cy="5122862"/>
          </a:xfrm>
        </p:spPr>
        <p:txBody>
          <a:bodyPr>
            <a:normAutofit/>
          </a:bodyPr>
          <a:lstStyle/>
          <a:p>
            <a:pPr eaLnBrk="1" hangingPunct="1">
              <a:lnSpc>
                <a:spcPct val="90000"/>
              </a:lnSpc>
              <a:buFontTx/>
              <a:buNone/>
            </a:pPr>
            <a:r>
              <a:rPr lang="en-US" altLang="x-none">
                <a:ea typeface="ＭＳ Ｐゴシック" charset="-128"/>
              </a:rPr>
              <a:t>So, on the level of pure description, Sartre offers these observations about human reality:</a:t>
            </a:r>
          </a:p>
          <a:p>
            <a:pPr eaLnBrk="1" hangingPunct="1">
              <a:lnSpc>
                <a:spcPct val="90000"/>
              </a:lnSpc>
              <a:buFontTx/>
              <a:buNone/>
            </a:pPr>
            <a:r>
              <a:rPr lang="en-US" altLang="x-none">
                <a:ea typeface="ＭＳ Ｐゴシック" charset="-128"/>
              </a:rPr>
              <a:t>The for-itself, or consciousness, desires being. But, being “shot all through with nothingness,” cannot </a:t>
            </a:r>
            <a:r>
              <a:rPr lang="en-US" altLang="x-none" i="1">
                <a:ea typeface="ＭＳ Ｐゴシック" charset="-128"/>
              </a:rPr>
              <a:t>be</a:t>
            </a:r>
            <a:r>
              <a:rPr lang="en-US" altLang="x-none">
                <a:ea typeface="ＭＳ Ｐゴシック" charset="-128"/>
              </a:rPr>
              <a:t> . For Sartre, “man is a useless passion.”*</a:t>
            </a:r>
          </a:p>
          <a:p>
            <a:pPr eaLnBrk="1" hangingPunct="1">
              <a:lnSpc>
                <a:spcPct val="90000"/>
              </a:lnSpc>
              <a:buFontTx/>
              <a:buNone/>
            </a:pPr>
            <a:r>
              <a:rPr lang="en-US" altLang="x-none">
                <a:ea typeface="ＭＳ Ｐゴシック" charset="-128"/>
              </a:rPr>
              <a:t>Consciousness is the source of negation or non-being in the world, while still being a being. Some metaphors and illustrations may help …</a:t>
            </a:r>
          </a:p>
          <a:p>
            <a:pPr eaLnBrk="1" hangingPunct="1">
              <a:lnSpc>
                <a:spcPct val="90000"/>
              </a:lnSpc>
              <a:buFontTx/>
              <a:buNone/>
            </a:pPr>
            <a:r>
              <a:rPr lang="en-US" altLang="x-none">
                <a:ea typeface="ＭＳ Ｐゴシック" charset="-128"/>
              </a:rPr>
              <a:t>*See </a:t>
            </a:r>
            <a:r>
              <a:rPr lang="en-US" altLang="x-none">
                <a:ea typeface="ＭＳ Ｐゴシック" charset="-128"/>
                <a:hlinkClick r:id="rId4"/>
              </a:rPr>
              <a:t>Paul Spade</a:t>
            </a:r>
            <a:r>
              <a:rPr lang="en-US" altLang="x-none">
                <a:ea typeface="ＭＳ Ｐゴシック" charset="-128"/>
              </a:rPr>
              <a:t>, p.126</a:t>
            </a:r>
          </a:p>
        </p:txBody>
      </p:sp>
      <p:pic>
        <p:nvPicPr>
          <p:cNvPr id="6" name="Picture 5"/>
          <p:cNvPicPr>
            <a:picLocks noChangeAspect="1"/>
          </p:cNvPicPr>
          <p:nvPr/>
        </p:nvPicPr>
        <p:blipFill>
          <a:blip r:embed="rId5"/>
          <a:stretch>
            <a:fillRect/>
          </a:stretch>
        </p:blipFill>
        <p:spPr>
          <a:xfrm>
            <a:off x="6377172" y="1739900"/>
            <a:ext cx="2413000" cy="337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Slide Number Placeholder 6"/>
          <p:cNvSpPr>
            <a:spLocks noGrp="1"/>
          </p:cNvSpPr>
          <p:nvPr>
            <p:ph type="sldNum" sz="quarter" idx="12"/>
          </p:nvPr>
        </p:nvSpPr>
        <p:spPr/>
        <p:txBody>
          <a:bodyPr rtlCol="0"/>
          <a:lstStyle/>
          <a:p>
            <a:pPr fontAlgn="auto">
              <a:spcBef>
                <a:spcPts val="0"/>
              </a:spcBef>
              <a:spcAft>
                <a:spcPts val="0"/>
              </a:spcAft>
              <a:defRPr/>
            </a:pPr>
            <a:fld id="{DB513184-34C7-7847-9F3B-407C1870ABA8}" type="slidenum">
              <a:rPr lang="en-US">
                <a:gradFill>
                  <a:gsLst>
                    <a:gs pos="0">
                      <a:schemeClr val="tx1">
                        <a:alpha val="10000"/>
                      </a:schemeClr>
                    </a:gs>
                    <a:gs pos="100000">
                      <a:schemeClr val="tx1">
                        <a:alpha val="10000"/>
                      </a:schemeClr>
                    </a:gs>
                  </a:gsLst>
                  <a:lin ang="5400000" scaled="0"/>
                </a:gradFill>
                <a:latin typeface="Impact" pitchFamily="34" charset="0"/>
                <a:ea typeface="+mn-ea"/>
              </a:rPr>
              <a:pPr fontAlgn="auto">
                <a:spcBef>
                  <a:spcPts val="0"/>
                </a:spcBef>
                <a:spcAft>
                  <a:spcPts val="0"/>
                </a:spcAft>
                <a:defRPr/>
              </a:pPr>
              <a:t>9</a:t>
            </a:fld>
            <a:endParaRPr lang="en-US">
              <a:gradFill>
                <a:gsLst>
                  <a:gs pos="0">
                    <a:schemeClr val="tx1">
                      <a:alpha val="10000"/>
                    </a:schemeClr>
                  </a:gs>
                  <a:gs pos="100000">
                    <a:schemeClr val="tx1">
                      <a:alpha val="10000"/>
                    </a:schemeClr>
                  </a:gs>
                </a:gsLst>
                <a:lin ang="5400000" scaled="0"/>
              </a:gradFill>
              <a:latin typeface="Impact" pitchFamily="34" charset="0"/>
              <a:ea typeface="+mn-e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5844" y="5495925"/>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4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Ｐ明朝"/>
      </a:majorFont>
      <a:minorFont>
        <a:latin typeface="Goudy Old Style"/>
        <a:ea typeface=""/>
        <a:cs typeface=""/>
        <a:font script="Jpan" typeface="ＭＳ Ｐ明朝"/>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635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3558</TotalTime>
  <Words>1843</Words>
  <Application>Microsoft Macintosh PowerPoint</Application>
  <PresentationFormat>On-screen Show (4:3)</PresentationFormat>
  <Paragraphs>167</Paragraphs>
  <Slides>24</Slides>
  <Notes>1</Notes>
  <HiddenSlides>0</HiddenSlides>
  <MMClips>22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Calibri</vt:lpstr>
      <vt:lpstr>Calisto MT</vt:lpstr>
      <vt:lpstr>Goudy Old Style</vt:lpstr>
      <vt:lpstr>Impact</vt:lpstr>
      <vt:lpstr>Lucida Grande</vt:lpstr>
      <vt:lpstr>ＭＳ Ｐゴシック</vt:lpstr>
      <vt:lpstr>Rockwell</vt:lpstr>
      <vt:lpstr>Times New Roman</vt:lpstr>
      <vt:lpstr>Wingdings</vt:lpstr>
      <vt:lpstr>Arial</vt:lpstr>
      <vt:lpstr>Inkwell</vt:lpstr>
      <vt:lpstr>Phenomenology and Existentialism</vt:lpstr>
      <vt:lpstr>Three Worldviews</vt:lpstr>
      <vt:lpstr>PowerPoint Presentation</vt:lpstr>
      <vt:lpstr>Kant, Brentano, Husserl</vt:lpstr>
      <vt:lpstr>Kant, Brentano, Husserl</vt:lpstr>
      <vt:lpstr>Kant, Brentano, Husserl</vt:lpstr>
      <vt:lpstr>Sartre and Existentialism</vt:lpstr>
      <vt:lpstr>Sartre and Existentialism</vt:lpstr>
      <vt:lpstr>Sartre and Existentialism</vt:lpstr>
      <vt:lpstr>Metaphors for Consciousness</vt:lpstr>
      <vt:lpstr>Illustrations of Consciousness</vt:lpstr>
      <vt:lpstr>Illustrations of Consciousness</vt:lpstr>
      <vt:lpstr>The Source of Objects</vt:lpstr>
      <vt:lpstr>Interesting Consequences</vt:lpstr>
      <vt:lpstr>Hell is Other People Examples</vt:lpstr>
      <vt:lpstr>Existence of Others</vt:lpstr>
      <vt:lpstr> Self-Consciousness</vt:lpstr>
      <vt:lpstr>More Consequences:  Radical Freedom</vt:lpstr>
      <vt:lpstr>Masochism and Sadism</vt:lpstr>
      <vt:lpstr>Masochism and Sadism</vt:lpstr>
      <vt:lpstr>Nausea</vt:lpstr>
      <vt:lpstr>Bad Faith</vt:lpstr>
      <vt:lpstr>Does the Mind Know an External World?</vt:lpstr>
      <vt:lpstr>References</vt:lpstr>
    </vt:vector>
  </TitlesOfParts>
  <Manager/>
  <Company/>
  <LinksUpToDate>false</LinksUpToDate>
  <SharedDoc>false</SharedDoc>
  <HyperlinkBase/>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Phenomenology and Existentialism</dc:title>
  <dc:subject/>
  <dc:creator>Steve Aspenson</dc:creator>
  <cp:keywords/>
  <dc:description/>
  <cp:lastModifiedBy>Steve Aspenson</cp:lastModifiedBy>
  <cp:revision>31</cp:revision>
  <dcterms:created xsi:type="dcterms:W3CDTF">2012-04-15T15:01:09Z</dcterms:created>
  <dcterms:modified xsi:type="dcterms:W3CDTF">2017-04-18T00:27:56Z</dcterms:modified>
  <cp:category/>
</cp:coreProperties>
</file>